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Krona One"/>
      <p:regular r:id="rId31"/>
    </p:embeddedFont>
    <p:embeddedFont>
      <p:font typeface="Ubuntu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Fira Sans Extra Condensed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80D860-7CBD-4E4B-95DD-8DBE3326A676}">
  <a:tblStyle styleId="{0980D860-7CBD-4E4B-95DD-8DBE3326A6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E81A618-AF98-4EE0-B0C6-2A20788F663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FiraSansExtraCondensed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FiraSansExtraCondensed-italic.fntdata"/><Relationship Id="rId45" Type="http://schemas.openxmlformats.org/officeDocument/2006/relationships/font" Target="fonts/FiraSansExtraCondense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penSans-regular.fntdata"/><Relationship Id="rId47" Type="http://schemas.openxmlformats.org/officeDocument/2006/relationships/font" Target="fonts/FiraSansExtraCondensed-boldItalic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KronaOne-regular.fntdata"/><Relationship Id="rId30" Type="http://schemas.openxmlformats.org/officeDocument/2006/relationships/slide" Target="slides/slide23.xml"/><Relationship Id="rId33" Type="http://schemas.openxmlformats.org/officeDocument/2006/relationships/font" Target="fonts/Ubuntu-bold.fntdata"/><Relationship Id="rId32" Type="http://schemas.openxmlformats.org/officeDocument/2006/relationships/font" Target="fonts/Ubuntu-regular.fntdata"/><Relationship Id="rId35" Type="http://schemas.openxmlformats.org/officeDocument/2006/relationships/font" Target="fonts/Ubuntu-boldItalic.fntdata"/><Relationship Id="rId34" Type="http://schemas.openxmlformats.org/officeDocument/2006/relationships/font" Target="fonts/Ubuntu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a2f4be748_0_5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a2f4be748_0_5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2ae65baabe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2ae65baabe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2ae65baab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2ae65baab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2ae3d8ef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2ae3d8ef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Sumber: https://www.carhistory.com.au/news-and-media/infographic-used-car-survey-2016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2ae65baa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2ae65baa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Sumber: https://www.carhistory.com.au/news-and-media/infographic-used-car-survey-2016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2c465d82e3_1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2c465d82e3_1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2db382af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12db382af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2dbd2760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2dbd2760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2c465d82e3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2c465d82e3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12dbd27607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12dbd27607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2d6dd20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2d6dd20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2a2f4be748_0_5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2a2f4be748_0_5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2f7f3f3a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2f7f3f3a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2ee67c0fae_0_16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12ee67c0fae_0_16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2f750bcd4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2f750bcd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2f7f3f3ac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12f7f3f3ac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a2f4be748_0_23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a2f4be748_0_23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2a2f4be748_0_22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2a2f4be748_0_22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2a2f4be748_0_22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2a2f4be748_0_22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2a2f4be748_0_23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2a2f4be748_0_23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2a2f4be748_0_23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2a2f4be748_0_23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2a2f4be748_0_5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2a2f4be748_0_5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12a2f4be748_0_23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12a2f4be748_0_23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127475" y="233280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61" name="Google Shape;61;p14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64" name="Google Shape;64;p14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65" name="Google Shape;65;p14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4"/>
            <p:cNvSpPr/>
            <p:nvPr/>
          </p:nvSpPr>
          <p:spPr>
            <a:xfrm>
              <a:off x="-587271" y="533756"/>
              <a:ext cx="2030710" cy="765299"/>
            </a:xfrm>
            <a:custGeom>
              <a:rect b="b" l="l" r="r" t="t"/>
              <a:pathLst>
                <a:path extrusionOk="0" h="3985" w="10574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-1255789" y="1631869"/>
              <a:ext cx="2031286" cy="765299"/>
            </a:xfrm>
            <a:custGeom>
              <a:rect b="b" l="l" r="r" t="t"/>
              <a:pathLst>
                <a:path extrusionOk="0" h="3985" w="10577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rect b="b" l="l" r="r" t="t"/>
              <a:pathLst>
                <a:path extrusionOk="0" h="3985" w="10576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flipH="1" rot="10800000">
              <a:off x="-580950" y="9084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 flipH="1" rot="10800000">
              <a:off x="-910750" y="31046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hasCustomPrompt="1"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2" name="Google Shape;92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97" name="Google Shape;97;p17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-55350" y="133755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8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19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20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113" name="Google Shape;113;p20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20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20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117" name="Google Shape;117;p20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0" name="Google Shape;140;p22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141" name="Google Shape;141;p22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142" name="Google Shape;142;p22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2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2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2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" name="Google Shape;146;p22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22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52" name="Google Shape;152;p22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2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2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2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2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2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2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2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3" name="Google Shape;183;p22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84" name="Google Shape;184;p22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22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6" name="Google Shape;186;p22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2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" name="Google Shape;188;p22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3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233" name="Google Shape;233;p23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3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7" name="Google Shape;267;p23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68" name="Google Shape;268;p23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4" name="Google Shape;274;p26"/>
          <p:cNvSpPr txBox="1"/>
          <p:nvPr>
            <p:ph idx="1" type="subTitle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75" name="Google Shape;275;p26"/>
          <p:cNvSpPr txBox="1"/>
          <p:nvPr>
            <p:ph idx="2" type="subTitle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26"/>
          <p:cNvSpPr txBox="1"/>
          <p:nvPr>
            <p:ph idx="3" type="subTitle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idx="4" type="subTitle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" name="Google Shape;278;p26"/>
          <p:cNvSpPr txBox="1"/>
          <p:nvPr>
            <p:ph idx="5" type="subTitle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" name="Google Shape;279;p26"/>
          <p:cNvSpPr txBox="1"/>
          <p:nvPr>
            <p:ph idx="6" type="subTitle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80" name="Google Shape;280;p26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2">
  <p:cSld name="TITLE_AND_TWO_COLUMNS_1_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7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86" name="Google Shape;286;p27"/>
            <p:cNvGrpSpPr/>
            <p:nvPr/>
          </p:nvGrpSpPr>
          <p:grpSpPr>
            <a:xfrm flipH="1" rot="10800000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287" name="Google Shape;287;p27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rect b="b" l="l" r="r" t="t"/>
                <a:pathLst>
                  <a:path extrusionOk="0" h="37377" w="56063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rect b="b" l="l" r="r" t="t"/>
                <a:pathLst>
                  <a:path extrusionOk="0" h="13342" w="14265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rect b="b" l="l" r="r" t="t"/>
                <a:pathLst>
                  <a:path extrusionOk="0" h="3552" w="3716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rect b="b" l="l" r="r" t="t"/>
                <a:pathLst>
                  <a:path extrusionOk="0" h="5242" w="6196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rect b="b" l="l" r="r" t="t"/>
                <a:pathLst>
                  <a:path extrusionOk="0" h="6339" w="2819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rect b="b" l="l" r="r" t="t"/>
                <a:pathLst>
                  <a:path extrusionOk="0" h="6299" w="3117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rect b="b" l="l" r="r" t="t"/>
                <a:pathLst>
                  <a:path extrusionOk="0" h="8535" w="803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rect b="b" l="l" r="r" t="t"/>
                <a:pathLst>
                  <a:path extrusionOk="0" h="3459" w="2509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rect b="b" l="l" r="r" t="t"/>
                <a:pathLst>
                  <a:path extrusionOk="0" h="14276" w="14759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rect b="b" l="l" r="r" t="t"/>
                <a:pathLst>
                  <a:path extrusionOk="0" h="5212" w="10143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rect b="b" l="l" r="r" t="t"/>
                <a:pathLst>
                  <a:path extrusionOk="0" h="13445" w="13968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rect b="b" l="l" r="r" t="t"/>
                <a:pathLst>
                  <a:path extrusionOk="0" h="3756" w="4653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rect b="b" l="l" r="r" t="t"/>
                <a:pathLst>
                  <a:path extrusionOk="0" h="8614" w="16778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rect b="b" l="l" r="r" t="t"/>
                <a:pathLst>
                  <a:path extrusionOk="0" h="3889" w="898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rect b="b" l="l" r="r" t="t"/>
                <a:pathLst>
                  <a:path extrusionOk="0" h="18272" w="29231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rect b="b" l="l" r="r" t="t"/>
                <a:pathLst>
                  <a:path extrusionOk="0" h="10368" w="10506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rect b="b" l="l" r="r" t="t"/>
                <a:pathLst>
                  <a:path extrusionOk="0" h="2376" w="1931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rect b="b" l="l" r="r" t="t"/>
                <a:pathLst>
                  <a:path extrusionOk="0" h="374" w="1155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rect b="b" l="l" r="r" t="t"/>
                <a:pathLst>
                  <a:path extrusionOk="0" h="379" w="1177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rect b="b" l="l" r="r" t="t"/>
                <a:pathLst>
                  <a:path extrusionOk="0" h="373" w="1648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rect b="b" l="l" r="r" t="t"/>
                <a:pathLst>
                  <a:path extrusionOk="0" h="374" w="1377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rect b="b" l="l" r="r" t="t"/>
                <a:pathLst>
                  <a:path extrusionOk="0" h="1582" w="1386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rect b="b" l="l" r="r" t="t"/>
                <a:pathLst>
                  <a:path extrusionOk="0" h="1581" w="1382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rect b="b" l="l" r="r" t="t"/>
                <a:pathLst>
                  <a:path extrusionOk="0" h="1582" w="1385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rect b="b" l="l" r="r" t="t"/>
                <a:pathLst>
                  <a:path extrusionOk="0" h="1803" w="111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rect b="b" l="l" r="r" t="t"/>
                <a:pathLst>
                  <a:path extrusionOk="0" h="1510" w="1968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rect b="b" l="l" r="r" t="t"/>
                <a:pathLst>
                  <a:path extrusionOk="0" h="401" w="1683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rect b="b" l="l" r="r" t="t"/>
                <a:pathLst>
                  <a:path extrusionOk="0" h="1634" w="907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rect b="b" l="l" r="r" t="t"/>
                <a:pathLst>
                  <a:path extrusionOk="0" h="841" w="1017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rect b="b" l="l" r="r" t="t"/>
                <a:pathLst>
                  <a:path extrusionOk="0" h="4377" w="476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7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rect b="b" l="l" r="r" t="t"/>
                <a:pathLst>
                  <a:path extrusionOk="0" h="1847" w="1527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7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rect b="b" l="l" r="r" t="t"/>
                <a:pathLst>
                  <a:path extrusionOk="0" h="1164" w="1017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7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rect b="b" l="l" r="r" t="t"/>
                <a:pathLst>
                  <a:path extrusionOk="0" h="1070" w="1333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7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rect b="b" l="l" r="r" t="t"/>
                <a:pathLst>
                  <a:path extrusionOk="0" h="1072" w="1332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rect b="b" l="l" r="r" t="t"/>
                <a:pathLst>
                  <a:path extrusionOk="0" h="3241" w="3459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rect b="b" l="l" r="r" t="t"/>
                <a:pathLst>
                  <a:path extrusionOk="0" h="1071" w="1333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rect b="b" l="l" r="r" t="t"/>
                <a:pathLst>
                  <a:path extrusionOk="0" h="1172" w="1745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rect b="b" l="l" r="r" t="t"/>
                <a:pathLst>
                  <a:path extrusionOk="0" h="1554" w="1408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rect b="b" l="l" r="r" t="t"/>
                <a:pathLst>
                  <a:path extrusionOk="0" h="1257" w="1056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7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rect b="b" l="l" r="r" t="t"/>
                <a:pathLst>
                  <a:path extrusionOk="0" h="626" w="667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7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rect b="b" l="l" r="r" t="t"/>
                <a:pathLst>
                  <a:path extrusionOk="0" h="357" w="836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7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rect b="b" l="l" r="r" t="t"/>
                <a:pathLst>
                  <a:path extrusionOk="0" h="356" w="835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7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rect b="b" l="l" r="r" t="t"/>
                <a:pathLst>
                  <a:path extrusionOk="0" h="355" w="835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7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rect b="b" l="l" r="r" t="t"/>
                <a:pathLst>
                  <a:path extrusionOk="0" h="470" w="832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7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rect b="b" l="l" r="r" t="t"/>
                <a:pathLst>
                  <a:path extrusionOk="0" h="355" w="2055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7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rect b="b" l="l" r="r" t="t"/>
                <a:pathLst>
                  <a:path extrusionOk="0" h="357" w="2682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7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rect b="b" l="l" r="r" t="t"/>
                <a:pathLst>
                  <a:path extrusionOk="0" h="289" w="1342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7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rect b="b" l="l" r="r" t="t"/>
                <a:pathLst>
                  <a:path extrusionOk="0" h="290" w="218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7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rect b="b" l="l" r="r" t="t"/>
                <a:pathLst>
                  <a:path extrusionOk="0" h="290" w="1488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7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rect b="b" l="l" r="r" t="t"/>
                <a:pathLst>
                  <a:path extrusionOk="0" h="289" w="1107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rect b="b" l="l" r="r" t="t"/>
                <a:pathLst>
                  <a:path extrusionOk="0" h="2225" w="29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7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rect b="b" l="l" r="r" t="t"/>
                <a:pathLst>
                  <a:path extrusionOk="0" h="361" w="2682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7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rect b="b" l="l" r="r" t="t"/>
                <a:pathLst>
                  <a:path extrusionOk="0" h="357" w="769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rect b="b" l="l" r="r" t="t"/>
                <a:pathLst>
                  <a:path extrusionOk="0" h="1115" w="21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7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rect b="b" l="l" r="r" t="t"/>
                <a:pathLst>
                  <a:path extrusionOk="0" h="480" w="733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7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rect b="b" l="l" r="r" t="t"/>
                <a:pathLst>
                  <a:path extrusionOk="0" h="1106" w="1328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7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rect b="b" l="l" r="r" t="t"/>
                <a:pathLst>
                  <a:path extrusionOk="0" h="396" w="1035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7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7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rect b="b" l="l" r="r" t="t"/>
                <a:pathLst>
                  <a:path extrusionOk="0" h="1603" w="342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rect b="b" l="l" r="r" t="t"/>
                <a:pathLst>
                  <a:path extrusionOk="0" h="280" w="1057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7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rect b="b" l="l" r="r" t="t"/>
                <a:pathLst>
                  <a:path extrusionOk="0" h="2546" w="328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7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rect b="b" l="l" r="r" t="t"/>
                <a:pathLst>
                  <a:path extrusionOk="0" h="1062" w="1021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7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rect b="b" l="l" r="r" t="t"/>
                <a:pathLst>
                  <a:path extrusionOk="0" h="1364" w="1253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7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rect b="b" l="l" r="r" t="t"/>
                <a:pathLst>
                  <a:path extrusionOk="0" h="1900" w="1669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7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rect b="b" l="l" r="r" t="t"/>
                <a:pathLst>
                  <a:path extrusionOk="0" h="885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7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7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7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7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7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rect b="b" l="l" r="r" t="t"/>
                <a:pathLst>
                  <a:path extrusionOk="0" h="556" w="587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7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rect b="b" l="l" r="r" t="t"/>
                <a:pathLst>
                  <a:path extrusionOk="0" h="702" w="774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7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rect b="b" l="l" r="r" t="t"/>
                <a:pathLst>
                  <a:path extrusionOk="0" h="707" w="774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7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rect b="b" l="l" r="r" t="t"/>
                <a:pathLst>
                  <a:path extrusionOk="0" h="330" w="857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rect b="b" l="l" r="r" t="t"/>
                <a:pathLst>
                  <a:path extrusionOk="0" h="964" w="97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rect b="b" l="l" r="r" t="t"/>
                <a:pathLst>
                  <a:path extrusionOk="0" h="1150" w="111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7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rect b="b" l="l" r="r" t="t"/>
                <a:pathLst>
                  <a:path extrusionOk="0" h="1151" w="111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7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rect b="b" l="l" r="r" t="t"/>
                <a:pathLst>
                  <a:path extrusionOk="0" h="1066" w="1119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7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rect b="b" l="l" r="r" t="t"/>
                <a:pathLst>
                  <a:path extrusionOk="0" h="1066" w="1115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7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rect b="b" l="l" r="r" t="t"/>
                <a:pathLst>
                  <a:path extrusionOk="0" h="1843" w="2154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7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rect b="b" l="l" r="r" t="t"/>
                <a:pathLst>
                  <a:path extrusionOk="0" h="1666" w="1985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rect b="b" l="l" r="r" t="t"/>
                <a:pathLst>
                  <a:path extrusionOk="0" h="2154" w="1843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rect b="b" l="l" r="r" t="t"/>
                <a:pathLst>
                  <a:path extrusionOk="0" h="3113" w="2585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rect b="b" l="l" r="r" t="t"/>
                <a:pathLst>
                  <a:path extrusionOk="0" h="1120" w="1066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rect b="b" l="l" r="r" t="t"/>
                <a:pathLst>
                  <a:path extrusionOk="0" h="1852" w="1937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rect b="b" l="l" r="r" t="t"/>
                <a:pathLst>
                  <a:path extrusionOk="0" h="1398" w="1283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rect b="b" l="l" r="r" t="t"/>
                <a:pathLst>
                  <a:path extrusionOk="0" h="1400" w="1283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rect b="b" l="l" r="r" t="t"/>
                <a:pathLst>
                  <a:path extrusionOk="0" h="634" w="1621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rect b="b" l="l" r="r" t="t"/>
                <a:pathLst>
                  <a:path extrusionOk="0" h="1297" w="1422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rect b="b" l="l" r="r" t="t"/>
                <a:pathLst>
                  <a:path extrusionOk="0" h="1146" w="1302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rect b="b" l="l" r="r" t="t"/>
                <a:pathLst>
                  <a:path extrusionOk="0" h="1146" w="130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7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rect b="b" l="l" r="r" t="t"/>
                <a:pathLst>
                  <a:path extrusionOk="0" h="1731" w="1457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7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rect b="b" l="l" r="r" t="t"/>
                <a:pathLst>
                  <a:path extrusionOk="0" h="1737" w="1456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rect b="b" l="l" r="r" t="t"/>
                <a:pathLst>
                  <a:path extrusionOk="0" h="1736" w="1457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rect b="b" l="l" r="r" t="t"/>
                <a:pathLst>
                  <a:path extrusionOk="0" h="1451" w="1732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rect b="b" l="l" r="r" t="t"/>
                <a:pathLst>
                  <a:path extrusionOk="0" h="623" w="595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7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rect b="b" l="l" r="r" t="t"/>
                <a:pathLst>
                  <a:path extrusionOk="0" h="624" w="597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rect b="b" l="l" r="r" t="t"/>
                <a:pathLst>
                  <a:path extrusionOk="0" h="1172" w="1004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rect b="b" l="l" r="r" t="t"/>
                <a:pathLst>
                  <a:path extrusionOk="0" h="640" w="596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rect b="b" l="l" r="r" t="t"/>
                <a:pathLst>
                  <a:path extrusionOk="0" h="574" w="595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7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rect b="b" l="l" r="r" t="t"/>
                <a:pathLst>
                  <a:path extrusionOk="0" h="511" w="511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rect b="b" l="l" r="r" t="t"/>
                <a:pathLst>
                  <a:path extrusionOk="0" h="551" w="565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rect b="b" l="l" r="r" t="t"/>
                <a:pathLst>
                  <a:path extrusionOk="0" h="1506" w="1506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7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rect b="b" l="l" r="r" t="t"/>
                <a:pathLst>
                  <a:path extrusionOk="0" h="1106" w="147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7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rect b="b" l="l" r="r" t="t"/>
                <a:pathLst>
                  <a:path extrusionOk="0" h="6259" w="6255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7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rect b="b" l="l" r="r" t="t"/>
                <a:pathLst>
                  <a:path extrusionOk="0" h="41176" w="6832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7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rect b="b" l="l" r="r" t="t"/>
                <a:pathLst>
                  <a:path extrusionOk="0" h="41176" w="6831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rect b="b" l="l" r="r" t="t"/>
                <a:pathLst>
                  <a:path extrusionOk="0" h="14227" w="15291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rect b="b" l="l" r="r" t="t"/>
                <a:pathLst>
                  <a:path extrusionOk="0" h="9549" w="15938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7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rect b="b" l="l" r="r" t="t"/>
                <a:pathLst>
                  <a:path extrusionOk="0" h="4776" w="628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7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rect b="b" l="l" r="r" t="t"/>
                <a:pathLst>
                  <a:path extrusionOk="0" h="2775" w="345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7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rect b="b" l="l" r="r" t="t"/>
                <a:pathLst>
                  <a:path extrusionOk="0" h="6827" w="9415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7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rect b="b" l="l" r="r" t="t"/>
                <a:pathLst>
                  <a:path extrusionOk="0" h="3140" w="1737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7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rect b="b" l="l" r="r" t="t"/>
                <a:pathLst>
                  <a:path extrusionOk="0" h="1488" w="1923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7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rect b="b" l="l" r="r" t="t"/>
                <a:pathLst>
                  <a:path extrusionOk="0" h="20973" w="11723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7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rect b="b" l="l" r="r" t="t"/>
                <a:pathLst>
                  <a:path extrusionOk="0" h="10547" w="5088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7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rect b="b" l="l" r="r" t="t"/>
                <a:pathLst>
                  <a:path extrusionOk="0" h="6725" w="13782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7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rect b="b" l="l" r="r" t="t"/>
                <a:pathLst>
                  <a:path extrusionOk="0" h="4195" w="8056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7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rect b="b" l="l" r="r" t="t"/>
                <a:pathLst>
                  <a:path extrusionOk="0" h="8119" w="1875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7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rect b="b" l="l" r="r" t="t"/>
                <a:pathLst>
                  <a:path extrusionOk="0" h="9530" w="1501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7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rect b="b" l="l" r="r" t="t"/>
                <a:pathLst>
                  <a:path extrusionOk="0" h="15966" w="3397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7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rect b="b" l="l" r="r" t="t"/>
                <a:pathLst>
                  <a:path extrusionOk="0" h="9596" w="2687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7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rect b="b" l="l" r="r" t="t"/>
                <a:pathLst>
                  <a:path extrusionOk="0" h="8043" w="2064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7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rect b="b" l="l" r="r" t="t"/>
                <a:pathLst>
                  <a:path extrusionOk="0" h="5589" w="1036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7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rect b="b" l="l" r="r" t="t"/>
                <a:pathLst>
                  <a:path extrusionOk="0" h="8203" w="491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7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rect b="b" l="l" r="r" t="t"/>
                <a:pathLst>
                  <a:path extrusionOk="0" h="3481" w="5726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7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rect b="b" l="l" r="r" t="t"/>
                <a:pathLst>
                  <a:path extrusionOk="0" h="3818" w="6889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7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rect b="b" l="l" r="r" t="t"/>
                <a:pathLst>
                  <a:path extrusionOk="0" h="3813" w="7022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7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rect b="b" l="l" r="r" t="t"/>
                <a:pathLst>
                  <a:path extrusionOk="0" h="3760" w="4289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7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rect b="b" l="l" r="r" t="t"/>
                <a:pathLst>
                  <a:path extrusionOk="0" h="2917" w="3698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7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rect b="b" l="l" r="r" t="t"/>
                <a:pathLst>
                  <a:path extrusionOk="0" h="5247" w="4195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7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rect b="b" l="l" r="r" t="t"/>
                <a:pathLst>
                  <a:path extrusionOk="0" h="13702" w="19908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7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rect b="b" l="l" r="r" t="t"/>
                <a:pathLst>
                  <a:path extrusionOk="0" h="8722" w="6086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rect b="b" l="l" r="r" t="t"/>
                <a:pathLst>
                  <a:path extrusionOk="0" h="17208" w="20036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7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rect b="b" l="l" r="r" t="t"/>
                <a:pathLst>
                  <a:path extrusionOk="0" h="1847" w="6468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7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rect b="b" l="l" r="r" t="t"/>
                <a:pathLst>
                  <a:path extrusionOk="0" h="1147" w="1923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rect b="b" l="l" r="r" t="t"/>
                <a:pathLst>
                  <a:path extrusionOk="0" h="1856" w="2713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7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rect b="b" l="l" r="r" t="t"/>
                <a:pathLst>
                  <a:path extrusionOk="0" h="5073" w="10258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7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rect b="b" l="l" r="r" t="t"/>
                <a:pathLst>
                  <a:path extrusionOk="0" h="2220" w="3631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7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rect b="b" l="l" r="r" t="t"/>
                <a:pathLst>
                  <a:path extrusionOk="0" h="2273" w="3508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7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rect b="b" l="l" r="r" t="t"/>
                <a:pathLst>
                  <a:path extrusionOk="0" h="23697" w="34207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7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rect b="b" l="l" r="r" t="t"/>
                <a:pathLst>
                  <a:path extrusionOk="0" h="23697" w="34212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7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rect b="b" l="l" r="r" t="t"/>
                <a:pathLst>
                  <a:path extrusionOk="0" h="8825" w="7396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7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rect b="b" l="l" r="r" t="t"/>
                <a:pathLst>
                  <a:path extrusionOk="0" h="7680" w="2695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7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rect b="b" l="l" r="r" t="t"/>
                <a:pathLst>
                  <a:path extrusionOk="0" h="13650" w="12246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7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rect b="b" l="l" r="r" t="t"/>
                <a:pathLst>
                  <a:path extrusionOk="0" h="5718" w="7072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7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rect b="b" l="l" r="r" t="t"/>
                <a:pathLst>
                  <a:path extrusionOk="0" h="8758" w="7396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7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rect b="b" l="l" r="r" t="t"/>
                <a:pathLst>
                  <a:path extrusionOk="0" h="3410" w="5962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7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rect b="b" l="l" r="r" t="t"/>
                <a:pathLst>
                  <a:path extrusionOk="0" h="13467" w="11182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7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rect b="b" l="l" r="r" t="t"/>
                <a:pathLst>
                  <a:path extrusionOk="0" h="7626" w="11155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7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rect b="b" l="l" r="r" t="t"/>
                <a:pathLst>
                  <a:path extrusionOk="0" h="6418" w="704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7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rect b="b" l="l" r="r" t="t"/>
                <a:pathLst>
                  <a:path extrusionOk="0" h="5493" w="9392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7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rect b="b" l="l" r="r" t="t"/>
                <a:pathLst>
                  <a:path extrusionOk="0" h="3277" w="2725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7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rect b="b" l="l" r="r" t="t"/>
                <a:pathLst>
                  <a:path extrusionOk="0" h="5815" w="408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7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rect b="b" l="l" r="r" t="t"/>
                <a:pathLst>
                  <a:path extrusionOk="0" h="3339" w="5749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7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rect b="b" l="l" r="r" t="t"/>
                <a:pathLst>
                  <a:path extrusionOk="0" h="5425" w="4761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7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rect b="b" l="l" r="r" t="t"/>
                <a:pathLst>
                  <a:path extrusionOk="0" h="5168" w="7689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7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rect b="b" l="l" r="r" t="t"/>
                <a:pathLst>
                  <a:path extrusionOk="0" h="10870" w="59159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7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rect b="b" l="l" r="r" t="t"/>
                <a:pathLst>
                  <a:path extrusionOk="0" h="1563" w="2056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7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rect b="b" l="l" r="r" t="t"/>
                <a:pathLst>
                  <a:path extrusionOk="0" h="2158" w="542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rect b="b" l="l" r="r" t="t"/>
                <a:pathLst>
                  <a:path extrusionOk="0" h="3786" w="5358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rect b="b" l="l" r="r" t="t"/>
                <a:pathLst>
                  <a:path extrusionOk="0" h="5082" w="5647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rect b="b" l="l" r="r" t="t"/>
                <a:pathLst>
                  <a:path extrusionOk="0" h="4017" w="2624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rect b="b" l="l" r="r" t="t"/>
                <a:pathLst>
                  <a:path extrusionOk="0" h="2087" w="3915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rect b="b" l="l" r="r" t="t"/>
                <a:pathLst>
                  <a:path extrusionOk="0" h="3881" w="3553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rect b="b" l="l" r="r" t="t"/>
                <a:pathLst>
                  <a:path extrusionOk="0" h="5909" w="3084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rect b="b" l="l" r="r" t="t"/>
                <a:pathLst>
                  <a:path extrusionOk="0" h="4292" w="3641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rect b="b" l="l" r="r" t="t"/>
                <a:pathLst>
                  <a:path extrusionOk="0" h="7254" w="2984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rect b="b" l="l" r="r" t="t"/>
                <a:pathLst>
                  <a:path extrusionOk="0" h="1415" w="4137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7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rect b="b" l="l" r="r" t="t"/>
                <a:pathLst>
                  <a:path extrusionOk="0" h="4434" w="2734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7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rect b="b" l="l" r="r" t="t"/>
                <a:pathLst>
                  <a:path extrusionOk="0" h="3499" w="6357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rect b="b" l="l" r="r" t="t"/>
                <a:pathLst>
                  <a:path extrusionOk="0" h="1884" w="1439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rect b="b" l="l" r="r" t="t"/>
                <a:pathLst>
                  <a:path extrusionOk="0" h="618" w="3108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rect b="b" l="l" r="r" t="t"/>
                <a:pathLst>
                  <a:path extrusionOk="0" h="3185" w="5909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rect b="b" l="l" r="r" t="t"/>
                <a:pathLst>
                  <a:path extrusionOk="0" h="4084" w="4454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rect b="b" l="l" r="r" t="t"/>
                <a:pathLst>
                  <a:path extrusionOk="0" h="7574" w="3113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rect b="b" l="l" r="r" t="t"/>
                <a:pathLst>
                  <a:path extrusionOk="0" h="4275" w="4493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rect b="b" l="l" r="r" t="t"/>
                <a:pathLst>
                  <a:path extrusionOk="0" h="3649" w="1097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6" name="Google Shape;466;p27"/>
            <p:cNvSpPr/>
            <p:nvPr/>
          </p:nvSpPr>
          <p:spPr>
            <a:xfrm>
              <a:off x="-531102" y="-214000"/>
              <a:ext cx="5020575" cy="2140750"/>
            </a:xfrm>
            <a:custGeom>
              <a:rect b="b" l="l" r="r" t="t"/>
              <a:pathLst>
                <a:path extrusionOk="0" h="85630" w="200823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67" name="Google Shape;467;p27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 txBox="1"/>
          <p:nvPr>
            <p:ph idx="1" type="subTitle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9" name="Google Shape;469;p27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0" name="Google Shape;470;p27"/>
          <p:cNvSpPr txBox="1"/>
          <p:nvPr>
            <p:ph idx="3" type="subTitle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1" name="Google Shape;471;p27"/>
          <p:cNvSpPr txBox="1"/>
          <p:nvPr>
            <p:ph hasCustomPrompt="1" type="title"/>
          </p:nvPr>
        </p:nvSpPr>
        <p:spPr>
          <a:xfrm>
            <a:off x="943571" y="163791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2" name="Google Shape;472;p27"/>
          <p:cNvSpPr txBox="1"/>
          <p:nvPr>
            <p:ph hasCustomPrompt="1" idx="4" type="title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3" name="Google Shape;473;p27"/>
          <p:cNvSpPr txBox="1"/>
          <p:nvPr>
            <p:ph hasCustomPrompt="1" idx="5" type="title"/>
          </p:nvPr>
        </p:nvSpPr>
        <p:spPr>
          <a:xfrm>
            <a:off x="6553104" y="833644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4" name="Google Shape;474;p27"/>
          <p:cNvSpPr txBox="1"/>
          <p:nvPr>
            <p:ph idx="6" type="title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3">
  <p:cSld name="TITLE_AND_TWO_COLUMNS_1_2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7" name="Google Shape;477;p28"/>
          <p:cNvSpPr txBox="1"/>
          <p:nvPr>
            <p:ph idx="1" type="subTitle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8" name="Google Shape;478;p28"/>
          <p:cNvSpPr txBox="1"/>
          <p:nvPr>
            <p:ph idx="2" type="subTitle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9" name="Google Shape;479;p28"/>
          <p:cNvSpPr txBox="1"/>
          <p:nvPr>
            <p:ph idx="3" type="subTitle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0" name="Google Shape;480;p28"/>
          <p:cNvSpPr txBox="1"/>
          <p:nvPr>
            <p:ph idx="4" type="subTitle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3" name="Google Shape;483;p2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">
  <p:cSld name="TITLE_AND_TWO_COLUMNS_1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9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87" name="Google Shape;487;p29"/>
          <p:cNvSpPr txBox="1"/>
          <p:nvPr>
            <p:ph idx="1" type="subTitle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8" name="Google Shape;488;p29"/>
          <p:cNvSpPr txBox="1"/>
          <p:nvPr>
            <p:ph idx="2" type="subTitle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29"/>
          <p:cNvSpPr txBox="1"/>
          <p:nvPr>
            <p:ph idx="3" type="subTitle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0" name="Google Shape;490;p29"/>
          <p:cNvSpPr txBox="1"/>
          <p:nvPr>
            <p:ph idx="4" type="subTitle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1" name="Google Shape;491;p29"/>
          <p:cNvSpPr txBox="1"/>
          <p:nvPr>
            <p:ph idx="5" type="subTitle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2" name="Google Shape;492;p29"/>
          <p:cNvSpPr txBox="1"/>
          <p:nvPr>
            <p:ph idx="6" type="subTitle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3" name="Google Shape;493;p29"/>
          <p:cNvSpPr txBox="1"/>
          <p:nvPr>
            <p:ph idx="7" type="subTitle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29"/>
          <p:cNvSpPr txBox="1"/>
          <p:nvPr>
            <p:ph idx="8" type="subTitle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5" name="Google Shape;495;p2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">
  <p:cSld name="TITLE_AND_TWO_COLUMNS_1_1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"/>
          <p:cNvSpPr txBox="1"/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8" name="Google Shape;498;p30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9" name="Google Shape;499;p30"/>
          <p:cNvSpPr txBox="1"/>
          <p:nvPr>
            <p:ph idx="2" type="subTitle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0" name="Google Shape;500;p30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1" name="Google Shape;501;p30"/>
          <p:cNvSpPr txBox="1"/>
          <p:nvPr>
            <p:ph idx="4" type="subTitle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2" name="Google Shape;502;p30"/>
          <p:cNvSpPr txBox="1"/>
          <p:nvPr>
            <p:ph idx="5" type="subTitle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3" name="Google Shape;503;p30"/>
          <p:cNvSpPr txBox="1"/>
          <p:nvPr>
            <p:ph idx="6" type="subTitle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4" name="Google Shape;504;p30"/>
          <p:cNvSpPr txBox="1"/>
          <p:nvPr>
            <p:ph idx="7" type="subTitle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5" name="Google Shape;505;p30"/>
          <p:cNvSpPr txBox="1"/>
          <p:nvPr>
            <p:ph idx="8" type="subTitle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6" name="Google Shape;506;p30"/>
          <p:cNvSpPr txBox="1"/>
          <p:nvPr>
            <p:ph idx="9" type="subTitle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7" name="Google Shape;507;p30"/>
          <p:cNvSpPr txBox="1"/>
          <p:nvPr>
            <p:ph idx="13" type="subTitle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8" name="Google Shape;508;p30"/>
          <p:cNvSpPr txBox="1"/>
          <p:nvPr>
            <p:ph idx="14" type="subTitle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9" name="Google Shape;509;p30"/>
          <p:cNvSpPr txBox="1"/>
          <p:nvPr>
            <p:ph idx="15" type="subTitle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0" name="Google Shape;510;p30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1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1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31"/>
          <p:cNvSpPr txBox="1"/>
          <p:nvPr>
            <p:ph idx="1" type="subTitle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8" name="Google Shape;518;p31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9" name="Google Shape;519;p31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0" name="Google Shape;520;p31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1" name="Google Shape;521;p31"/>
          <p:cNvSpPr txBox="1"/>
          <p:nvPr>
            <p:ph idx="5" type="subTitle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2" name="Google Shape;522;p31"/>
          <p:cNvSpPr txBox="1"/>
          <p:nvPr>
            <p:ph idx="6" type="subTitle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3" name="Google Shape;523;p31"/>
          <p:cNvSpPr txBox="1"/>
          <p:nvPr>
            <p:ph idx="7" type="subTitle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4" name="Google Shape;524;p31"/>
          <p:cNvSpPr txBox="1"/>
          <p:nvPr>
            <p:ph idx="8" type="subTitle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25" name="Google Shape;525;p31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26" name="Google Shape;526;p31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31"/>
          <p:cNvSpPr txBox="1"/>
          <p:nvPr>
            <p:ph hasCustomPrompt="1"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9" name="Google Shape;529;p31"/>
          <p:cNvSpPr txBox="1"/>
          <p:nvPr>
            <p:ph hasCustomPrompt="1" idx="13" type="title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0" name="Google Shape;530;p31"/>
          <p:cNvSpPr txBox="1"/>
          <p:nvPr>
            <p:ph hasCustomPrompt="1"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1" name="Google Shape;531;p31"/>
          <p:cNvSpPr txBox="1"/>
          <p:nvPr>
            <p:ph hasCustomPrompt="1" idx="15" type="title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LANK_1_1">
    <p:bg>
      <p:bgPr>
        <a:solidFill>
          <a:schemeClr val="accent4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2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2"/>
          <p:cNvSpPr txBox="1"/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grpSp>
        <p:nvGrpSpPr>
          <p:cNvPr id="535" name="Google Shape;535;p32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536" name="Google Shape;536;p32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BLANK_1_1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3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33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41" name="Google Shape;541;p33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33"/>
          <p:cNvSpPr txBox="1"/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4"/>
          <p:cNvSpPr/>
          <p:nvPr/>
        </p:nvSpPr>
        <p:spPr>
          <a:xfrm flipH="1" rot="3327516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4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2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0" name="Google Shape;550;p35"/>
          <p:cNvSpPr/>
          <p:nvPr/>
        </p:nvSpPr>
        <p:spPr>
          <a:xfrm flipH="1" rot="3327516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5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5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2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6" name="Google Shape;556;p36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Numbers">
  <p:cSld name="BLANK_1_1_1_1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7"/>
          <p:cNvSpPr txBox="1"/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37"/>
          <p:cNvSpPr txBox="1"/>
          <p:nvPr>
            <p:ph idx="1" type="subTitle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37"/>
          <p:cNvSpPr txBox="1"/>
          <p:nvPr>
            <p:ph idx="2" type="subTitle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37"/>
          <p:cNvSpPr txBox="1"/>
          <p:nvPr>
            <p:ph idx="3" type="subTitle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37"/>
          <p:cNvSpPr txBox="1"/>
          <p:nvPr>
            <p:ph hasCustomPrompt="1" idx="4" type="title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4" name="Google Shape;564;p37"/>
          <p:cNvSpPr txBox="1"/>
          <p:nvPr>
            <p:ph hasCustomPrompt="1" idx="5" type="title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5" name="Google Shape;565;p3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8"/>
          <p:cNvSpPr/>
          <p:nvPr/>
        </p:nvSpPr>
        <p:spPr>
          <a:xfrm>
            <a:off x="0" y="387100"/>
            <a:ext cx="9898655" cy="1084938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38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70" name="Google Shape;570;p38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fmla="val 5366625" name="adj1"/>
                <a:gd fmla="val 16232262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fmla="val 5366625" name="adj1"/>
                <a:gd fmla="val 1622669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72" name="Google Shape;572;p38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38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74" name="Google Shape;574;p38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38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38"/>
          <p:cNvSpPr/>
          <p:nvPr/>
        </p:nvSpPr>
        <p:spPr>
          <a:xfrm>
            <a:off x="-5524513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8"/>
          <p:cNvSpPr/>
          <p:nvPr/>
        </p:nvSpPr>
        <p:spPr>
          <a:xfrm>
            <a:off x="7524737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4">
  <p:cSld name="BLANK_1_1_1_1_1_1_1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39"/>
          <p:cNvGrpSpPr/>
          <p:nvPr/>
        </p:nvGrpSpPr>
        <p:grpSpPr>
          <a:xfrm>
            <a:off x="-146206" y="971560"/>
            <a:ext cx="9436379" cy="3258279"/>
            <a:chOff x="-604425" y="-5735707"/>
            <a:chExt cx="7499904" cy="2589635"/>
          </a:xfrm>
        </p:grpSpPr>
        <p:sp>
          <p:nvSpPr>
            <p:cNvPr id="612" name="Google Shape;612;p39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39"/>
          <p:cNvSpPr txBox="1"/>
          <p:nvPr>
            <p:ph idx="1" type="subTitle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5" name="Google Shape;615;p39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6" name="Google Shape;616;p39"/>
          <p:cNvSpPr txBox="1"/>
          <p:nvPr>
            <p:ph idx="3" type="subTitle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7" name="Google Shape;617;p39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8" name="Google Shape;618;p39"/>
          <p:cNvSpPr txBox="1"/>
          <p:nvPr>
            <p:ph idx="5" type="subTitle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9" name="Google Shape;619;p39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0" name="Google Shape;620;p39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1" name="Google Shape;621;p39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2" name="Google Shape;622;p39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0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0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26" name="Google Shape;626;p40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0"/>
          <p:cNvSpPr txBox="1"/>
          <p:nvPr>
            <p:ph idx="1" type="body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  <p:sp>
        <p:nvSpPr>
          <p:cNvPr id="628" name="Google Shape;628;p40"/>
          <p:cNvSpPr txBox="1"/>
          <p:nvPr>
            <p:ph idx="2" type="body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LANK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1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1" name="Google Shape;631;p41"/>
          <p:cNvSpPr txBox="1"/>
          <p:nvPr>
            <p:ph idx="1" type="subTitle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2" name="Google Shape;632;p41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41"/>
          <p:cNvSpPr/>
          <p:nvPr/>
        </p:nvSpPr>
        <p:spPr>
          <a:xfrm>
            <a:off x="4572000" y="525"/>
            <a:ext cx="4571302" cy="5143568"/>
          </a:xfrm>
          <a:custGeom>
            <a:rect b="b" l="l" r="r" t="t"/>
            <a:pathLst>
              <a:path extrusionOk="0" h="21470" w="2146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1"/>
          <p:cNvSpPr/>
          <p:nvPr/>
        </p:nvSpPr>
        <p:spPr>
          <a:xfrm flipH="1" rot="10800000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2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7" name="Google Shape;63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8" name="Google Shape;63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ABB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3"/>
          <p:cNvSpPr txBox="1"/>
          <p:nvPr>
            <p:ph idx="1" type="subTitle"/>
          </p:nvPr>
        </p:nvSpPr>
        <p:spPr>
          <a:xfrm>
            <a:off x="1569700" y="2731800"/>
            <a:ext cx="24051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Group 7 (</a:t>
            </a:r>
            <a:r>
              <a:rPr b="1" lang="en" sz="1600"/>
              <a:t>Car-a-thon):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Bagus Ganjar Lugina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M. Harun Arrasyid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Bernadetha Stella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Samuella Magdalena 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Raihan Kurniasugianto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 Rifqi Sarosa</a:t>
            </a:r>
            <a:endParaRPr b="1" sz="1100"/>
          </a:p>
        </p:txBody>
      </p:sp>
      <p:grpSp>
        <p:nvGrpSpPr>
          <p:cNvPr id="644" name="Google Shape;644;p43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645" name="Google Shape;645;p43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6" name="Google Shape;646;p43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47" name="Google Shape;647;p43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8" name="Google Shape;648;p43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49" name="Google Shape;649;p43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43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43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43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43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43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43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43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43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43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43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43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43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43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43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43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43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43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43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43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43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43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43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43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43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43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43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43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43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43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43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43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43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43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43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43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43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43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43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43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43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43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43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43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43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43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43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43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43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43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43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00" name="Google Shape;700;p43"/>
          <p:cNvSpPr txBox="1"/>
          <p:nvPr/>
        </p:nvSpPr>
        <p:spPr>
          <a:xfrm>
            <a:off x="1569700" y="1048625"/>
            <a:ext cx="408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Used Car Auction Prices Machine Learning Model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2"/>
          <p:cNvSpPr txBox="1"/>
          <p:nvPr>
            <p:ph idx="1" type="subTitle"/>
          </p:nvPr>
        </p:nvSpPr>
        <p:spPr>
          <a:xfrm>
            <a:off x="321133" y="2730875"/>
            <a:ext cx="41766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Top 10 Car Sold (by color)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2" name="Google Shape;1142;p52"/>
          <p:cNvSpPr txBox="1"/>
          <p:nvPr>
            <p:ph idx="4294967295" type="subTitle"/>
          </p:nvPr>
        </p:nvSpPr>
        <p:spPr>
          <a:xfrm>
            <a:off x="321125" y="3188075"/>
            <a:ext cx="41766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Pengamatan 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 yang paling banyak terjual adalah mobil dengan warna hitam diikuti dengan warna putih.</a:t>
            </a:r>
            <a:endParaRPr/>
          </a:p>
        </p:txBody>
      </p:sp>
      <p:pic>
        <p:nvPicPr>
          <p:cNvPr id="1143" name="Google Shape;11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21" y="802380"/>
            <a:ext cx="4176525" cy="19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646" y="802376"/>
            <a:ext cx="4199766" cy="19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52"/>
          <p:cNvSpPr txBox="1"/>
          <p:nvPr>
            <p:ph idx="1" type="subTitle"/>
          </p:nvPr>
        </p:nvSpPr>
        <p:spPr>
          <a:xfrm>
            <a:off x="4736658" y="2730875"/>
            <a:ext cx="41766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Top 10 Car Sold (by Interior)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52"/>
          <p:cNvSpPr txBox="1"/>
          <p:nvPr>
            <p:ph type="title"/>
          </p:nvPr>
        </p:nvSpPr>
        <p:spPr>
          <a:xfrm>
            <a:off x="321125" y="174067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: Color and Interior</a:t>
            </a:r>
            <a:endParaRPr/>
          </a:p>
        </p:txBody>
      </p:sp>
      <p:sp>
        <p:nvSpPr>
          <p:cNvPr id="1147" name="Google Shape;1147;p52"/>
          <p:cNvSpPr txBox="1"/>
          <p:nvPr>
            <p:ph idx="4294967295" type="subTitle"/>
          </p:nvPr>
        </p:nvSpPr>
        <p:spPr>
          <a:xfrm>
            <a:off x="4748225" y="3188075"/>
            <a:ext cx="41766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Pengamatan 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Distribusi interior black dan gray terlihat paling significant dibandingkan interior lainnya.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495" y="782725"/>
            <a:ext cx="4377205" cy="20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22" y="782715"/>
            <a:ext cx="4389326" cy="20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53"/>
          <p:cNvSpPr txBox="1"/>
          <p:nvPr/>
        </p:nvSpPr>
        <p:spPr>
          <a:xfrm>
            <a:off x="2800100" y="3211750"/>
            <a:ext cx="3209700" cy="10467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F</a:t>
            </a:r>
            <a:r>
              <a:rPr lang="en" sz="1000">
                <a:solidFill>
                  <a:schemeClr val="lt1"/>
                </a:solidFill>
              </a:rPr>
              <a:t>eature </a:t>
            </a:r>
            <a:r>
              <a:rPr b="1" lang="en" sz="1000">
                <a:solidFill>
                  <a:schemeClr val="lt1"/>
                </a:solidFill>
              </a:rPr>
              <a:t>state</a:t>
            </a:r>
            <a:r>
              <a:rPr lang="en" sz="1000">
                <a:solidFill>
                  <a:schemeClr val="lt1"/>
                </a:solidFill>
              </a:rPr>
              <a:t> dan </a:t>
            </a:r>
            <a:r>
              <a:rPr b="1" lang="en" sz="1000">
                <a:solidFill>
                  <a:schemeClr val="lt1"/>
                </a:solidFill>
              </a:rPr>
              <a:t>seller</a:t>
            </a:r>
            <a:r>
              <a:rPr lang="en" sz="1000">
                <a:solidFill>
                  <a:schemeClr val="lt1"/>
                </a:solidFill>
              </a:rPr>
              <a:t> memiliki distribusi yang terlihat signifikan antara top 5 kategori dengan yang lainnya </a:t>
            </a:r>
            <a:endParaRPr sz="1000">
              <a:solidFill>
                <a:schemeClr val="lt1"/>
              </a:solidFill>
            </a:endParaRPr>
          </a:p>
          <a:p>
            <a:pPr indent="-17780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Antar kategori top 5-nya </a:t>
            </a:r>
            <a:r>
              <a:rPr b="1" lang="en" sz="1000">
                <a:solidFill>
                  <a:schemeClr val="lt1"/>
                </a:solidFill>
              </a:rPr>
              <a:t>tidak memiliki perbedaan</a:t>
            </a:r>
            <a:r>
              <a:rPr lang="en" sz="1000">
                <a:solidFill>
                  <a:schemeClr val="lt1"/>
                </a:solidFill>
              </a:rPr>
              <a:t> distribusi yang signifikan.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55" name="Google Shape;1155;p53"/>
          <p:cNvSpPr txBox="1"/>
          <p:nvPr/>
        </p:nvSpPr>
        <p:spPr>
          <a:xfrm>
            <a:off x="1130525" y="2804925"/>
            <a:ext cx="24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 10 Car Sold (by State)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6" name="Google Shape;1156;p53"/>
          <p:cNvSpPr txBox="1"/>
          <p:nvPr/>
        </p:nvSpPr>
        <p:spPr>
          <a:xfrm>
            <a:off x="5348325" y="2804913"/>
            <a:ext cx="24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 10 Car Sold (by Seller)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4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Insight</a:t>
            </a:r>
            <a:endParaRPr/>
          </a:p>
        </p:txBody>
      </p:sp>
      <p:sp>
        <p:nvSpPr>
          <p:cNvPr id="1162" name="Google Shape;1162;p54"/>
          <p:cNvSpPr/>
          <p:nvPr/>
        </p:nvSpPr>
        <p:spPr>
          <a:xfrm>
            <a:off x="-3321900" y="2286600"/>
            <a:ext cx="894300" cy="37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3" name="Google Shape;11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77" y="1347098"/>
            <a:ext cx="3805106" cy="16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54"/>
          <p:cNvSpPr txBox="1"/>
          <p:nvPr/>
        </p:nvSpPr>
        <p:spPr>
          <a:xfrm>
            <a:off x="851075" y="3101075"/>
            <a:ext cx="3805200" cy="81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Dari </a:t>
            </a:r>
            <a:r>
              <a:rPr b="1" lang="en" sz="1100">
                <a:solidFill>
                  <a:srgbClr val="FFFFFF"/>
                </a:solidFill>
              </a:rPr>
              <a:t>count plot</a:t>
            </a:r>
            <a:r>
              <a:rPr lang="en" sz="1100">
                <a:solidFill>
                  <a:srgbClr val="FFFFFF"/>
                </a:solidFill>
              </a:rPr>
              <a:t> berikut bisa didapatkan insight bahwa harga mobil dengan kategori </a:t>
            </a:r>
            <a:r>
              <a:rPr b="1" lang="en" sz="1100">
                <a:solidFill>
                  <a:srgbClr val="FFFFFF"/>
                </a:solidFill>
              </a:rPr>
              <a:t>medium</a:t>
            </a:r>
            <a:r>
              <a:rPr lang="en" sz="1100">
                <a:solidFill>
                  <a:srgbClr val="FFFFFF"/>
                </a:solidFill>
              </a:rPr>
              <a:t> memiliki jumlah terbanyak, sedangkan kategori </a:t>
            </a:r>
            <a:r>
              <a:rPr b="1" lang="en" sz="1100">
                <a:solidFill>
                  <a:srgbClr val="FFFFFF"/>
                </a:solidFill>
              </a:rPr>
              <a:t>high</a:t>
            </a:r>
            <a:r>
              <a:rPr lang="en" sz="1100">
                <a:solidFill>
                  <a:srgbClr val="FFFFFF"/>
                </a:solidFill>
              </a:rPr>
              <a:t> memiliki kategori yang paling sedikit.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65" name="Google Shape;1165;p54"/>
          <p:cNvSpPr txBox="1"/>
          <p:nvPr/>
        </p:nvSpPr>
        <p:spPr>
          <a:xfrm>
            <a:off x="851075" y="4196350"/>
            <a:ext cx="747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Source: https://res.cloudinary.com/dkrav2qn2/images/w_1024,h_768/f_webp,q_auto/v1621681071/Used-car-market-in-US-Market-segmentation/Used-car-market-in-US-Market-segmentation-png?_i=AA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166" name="Google Shape;11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300" y="1347100"/>
            <a:ext cx="3485925" cy="25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54"/>
          <p:cNvSpPr txBox="1"/>
          <p:nvPr/>
        </p:nvSpPr>
        <p:spPr>
          <a:xfrm>
            <a:off x="851075" y="961900"/>
            <a:ext cx="1802700" cy="30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Dataset Used Car Auction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68" name="Google Shape;1168;p54"/>
          <p:cNvSpPr txBox="1"/>
          <p:nvPr/>
        </p:nvSpPr>
        <p:spPr>
          <a:xfrm>
            <a:off x="4984300" y="961900"/>
            <a:ext cx="1802700" cy="30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External Data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55"/>
          <p:cNvSpPr txBox="1"/>
          <p:nvPr>
            <p:ph type="title"/>
          </p:nvPr>
        </p:nvSpPr>
        <p:spPr>
          <a:xfrm>
            <a:off x="713232" y="844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Insight</a:t>
            </a:r>
            <a:endParaRPr/>
          </a:p>
        </p:txBody>
      </p:sp>
      <p:sp>
        <p:nvSpPr>
          <p:cNvPr id="1174" name="Google Shape;1174;p55"/>
          <p:cNvSpPr/>
          <p:nvPr/>
        </p:nvSpPr>
        <p:spPr>
          <a:xfrm>
            <a:off x="-3321900" y="2286600"/>
            <a:ext cx="894300" cy="37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55"/>
          <p:cNvSpPr txBox="1"/>
          <p:nvPr/>
        </p:nvSpPr>
        <p:spPr>
          <a:xfrm>
            <a:off x="5672425" y="2191650"/>
            <a:ext cx="3139200" cy="112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Dari kedua plot berikut, dapat disimpulkan bahwa jenis transmisi didominasi oleh transmisi otomatis.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76" name="Google Shape;11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0" y="657100"/>
            <a:ext cx="4890125" cy="20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50" y="2786188"/>
            <a:ext cx="4890125" cy="224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8" name="Google Shape;1178;p55"/>
          <p:cNvGrpSpPr/>
          <p:nvPr/>
        </p:nvGrpSpPr>
        <p:grpSpPr>
          <a:xfrm>
            <a:off x="6866626" y="1290606"/>
            <a:ext cx="750796" cy="750796"/>
            <a:chOff x="1502300" y="1298775"/>
            <a:chExt cx="1055082" cy="1055082"/>
          </a:xfrm>
        </p:grpSpPr>
        <p:sp>
          <p:nvSpPr>
            <p:cNvPr id="1179" name="Google Shape;1179;p55"/>
            <p:cNvSpPr/>
            <p:nvPr/>
          </p:nvSpPr>
          <p:spPr>
            <a:xfrm>
              <a:off x="1502300" y="1298775"/>
              <a:ext cx="1055082" cy="1055082"/>
            </a:xfrm>
            <a:custGeom>
              <a:rect b="b" l="l" r="r" t="t"/>
              <a:pathLst>
                <a:path extrusionOk="0" h="7826" w="7826">
                  <a:moveTo>
                    <a:pt x="3915" y="1"/>
                  </a:moveTo>
                  <a:cubicBezTo>
                    <a:pt x="1754" y="1"/>
                    <a:pt x="1" y="1754"/>
                    <a:pt x="1" y="3911"/>
                  </a:cubicBezTo>
                  <a:cubicBezTo>
                    <a:pt x="1" y="6073"/>
                    <a:pt x="1754" y="7826"/>
                    <a:pt x="3915" y="7826"/>
                  </a:cubicBezTo>
                  <a:cubicBezTo>
                    <a:pt x="6077" y="7826"/>
                    <a:pt x="7826" y="6073"/>
                    <a:pt x="7826" y="3911"/>
                  </a:cubicBezTo>
                  <a:cubicBezTo>
                    <a:pt x="7826" y="1754"/>
                    <a:pt x="6077" y="1"/>
                    <a:pt x="3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5"/>
            <p:cNvSpPr/>
            <p:nvPr/>
          </p:nvSpPr>
          <p:spPr>
            <a:xfrm>
              <a:off x="1712479" y="1508954"/>
              <a:ext cx="634856" cy="634990"/>
            </a:xfrm>
            <a:custGeom>
              <a:rect b="b" l="l" r="r" t="t"/>
              <a:pathLst>
                <a:path extrusionOk="0" h="4710" w="4709">
                  <a:moveTo>
                    <a:pt x="177" y="0"/>
                  </a:moveTo>
                  <a:cubicBezTo>
                    <a:pt x="80" y="0"/>
                    <a:pt x="0" y="80"/>
                    <a:pt x="0" y="177"/>
                  </a:cubicBezTo>
                  <a:lnTo>
                    <a:pt x="0" y="4532"/>
                  </a:lnTo>
                  <a:cubicBezTo>
                    <a:pt x="0" y="4630"/>
                    <a:pt x="80" y="4710"/>
                    <a:pt x="177" y="4710"/>
                  </a:cubicBezTo>
                  <a:lnTo>
                    <a:pt x="4531" y="4710"/>
                  </a:lnTo>
                  <a:cubicBezTo>
                    <a:pt x="4628" y="4710"/>
                    <a:pt x="4708" y="4630"/>
                    <a:pt x="4708" y="4532"/>
                  </a:cubicBezTo>
                  <a:lnTo>
                    <a:pt x="4708" y="177"/>
                  </a:lnTo>
                  <a:cubicBezTo>
                    <a:pt x="4708" y="80"/>
                    <a:pt x="4628" y="0"/>
                    <a:pt x="453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5"/>
            <p:cNvSpPr/>
            <p:nvPr/>
          </p:nvSpPr>
          <p:spPr>
            <a:xfrm>
              <a:off x="1785415" y="1590923"/>
              <a:ext cx="488983" cy="471052"/>
            </a:xfrm>
            <a:custGeom>
              <a:rect b="b" l="l" r="r" t="t"/>
              <a:pathLst>
                <a:path extrusionOk="0" h="3494" w="3627">
                  <a:moveTo>
                    <a:pt x="466" y="0"/>
                  </a:moveTo>
                  <a:cubicBezTo>
                    <a:pt x="209" y="0"/>
                    <a:pt x="0" y="208"/>
                    <a:pt x="0" y="466"/>
                  </a:cubicBezTo>
                  <a:cubicBezTo>
                    <a:pt x="0" y="688"/>
                    <a:pt x="160" y="870"/>
                    <a:pt x="369" y="919"/>
                  </a:cubicBezTo>
                  <a:lnTo>
                    <a:pt x="369" y="2574"/>
                  </a:lnTo>
                  <a:cubicBezTo>
                    <a:pt x="160" y="2623"/>
                    <a:pt x="0" y="2805"/>
                    <a:pt x="0" y="3027"/>
                  </a:cubicBezTo>
                  <a:cubicBezTo>
                    <a:pt x="0" y="3285"/>
                    <a:pt x="209" y="3493"/>
                    <a:pt x="466" y="3493"/>
                  </a:cubicBezTo>
                  <a:cubicBezTo>
                    <a:pt x="723" y="3493"/>
                    <a:pt x="932" y="3285"/>
                    <a:pt x="932" y="3027"/>
                  </a:cubicBezTo>
                  <a:cubicBezTo>
                    <a:pt x="932" y="2805"/>
                    <a:pt x="772" y="2623"/>
                    <a:pt x="564" y="2574"/>
                  </a:cubicBezTo>
                  <a:lnTo>
                    <a:pt x="564" y="1846"/>
                  </a:lnTo>
                  <a:lnTo>
                    <a:pt x="1713" y="1846"/>
                  </a:lnTo>
                  <a:lnTo>
                    <a:pt x="1713" y="2574"/>
                  </a:lnTo>
                  <a:cubicBezTo>
                    <a:pt x="1504" y="2623"/>
                    <a:pt x="1350" y="2805"/>
                    <a:pt x="1350" y="3027"/>
                  </a:cubicBezTo>
                  <a:cubicBezTo>
                    <a:pt x="1350" y="3285"/>
                    <a:pt x="1557" y="3493"/>
                    <a:pt x="1815" y="3493"/>
                  </a:cubicBezTo>
                  <a:cubicBezTo>
                    <a:pt x="2073" y="3493"/>
                    <a:pt x="2276" y="3285"/>
                    <a:pt x="2276" y="3027"/>
                  </a:cubicBezTo>
                  <a:cubicBezTo>
                    <a:pt x="2276" y="2805"/>
                    <a:pt x="2122" y="2623"/>
                    <a:pt x="1913" y="2574"/>
                  </a:cubicBezTo>
                  <a:lnTo>
                    <a:pt x="1913" y="1846"/>
                  </a:lnTo>
                  <a:lnTo>
                    <a:pt x="3063" y="1846"/>
                  </a:lnTo>
                  <a:lnTo>
                    <a:pt x="3063" y="2574"/>
                  </a:lnTo>
                  <a:cubicBezTo>
                    <a:pt x="2854" y="2623"/>
                    <a:pt x="2698" y="2805"/>
                    <a:pt x="2698" y="3027"/>
                  </a:cubicBezTo>
                  <a:cubicBezTo>
                    <a:pt x="2698" y="3285"/>
                    <a:pt x="2907" y="3493"/>
                    <a:pt x="3165" y="3493"/>
                  </a:cubicBezTo>
                  <a:cubicBezTo>
                    <a:pt x="3417" y="3493"/>
                    <a:pt x="3626" y="3285"/>
                    <a:pt x="3626" y="3027"/>
                  </a:cubicBezTo>
                  <a:cubicBezTo>
                    <a:pt x="3626" y="2805"/>
                    <a:pt x="3471" y="2623"/>
                    <a:pt x="3262" y="2574"/>
                  </a:cubicBezTo>
                  <a:lnTo>
                    <a:pt x="3262" y="919"/>
                  </a:lnTo>
                  <a:cubicBezTo>
                    <a:pt x="3471" y="870"/>
                    <a:pt x="3626" y="688"/>
                    <a:pt x="3626" y="466"/>
                  </a:cubicBezTo>
                  <a:cubicBezTo>
                    <a:pt x="3626" y="208"/>
                    <a:pt x="3417" y="0"/>
                    <a:pt x="3165" y="0"/>
                  </a:cubicBezTo>
                  <a:cubicBezTo>
                    <a:pt x="2907" y="0"/>
                    <a:pt x="2698" y="208"/>
                    <a:pt x="2698" y="466"/>
                  </a:cubicBezTo>
                  <a:cubicBezTo>
                    <a:pt x="2698" y="688"/>
                    <a:pt x="2854" y="870"/>
                    <a:pt x="3063" y="919"/>
                  </a:cubicBezTo>
                  <a:lnTo>
                    <a:pt x="3063" y="1646"/>
                  </a:lnTo>
                  <a:lnTo>
                    <a:pt x="1913" y="1646"/>
                  </a:lnTo>
                  <a:lnTo>
                    <a:pt x="1913" y="919"/>
                  </a:lnTo>
                  <a:cubicBezTo>
                    <a:pt x="2122" y="870"/>
                    <a:pt x="2276" y="688"/>
                    <a:pt x="2276" y="466"/>
                  </a:cubicBezTo>
                  <a:cubicBezTo>
                    <a:pt x="2276" y="208"/>
                    <a:pt x="2073" y="0"/>
                    <a:pt x="1815" y="0"/>
                  </a:cubicBezTo>
                  <a:cubicBezTo>
                    <a:pt x="1557" y="0"/>
                    <a:pt x="1350" y="208"/>
                    <a:pt x="1350" y="466"/>
                  </a:cubicBezTo>
                  <a:cubicBezTo>
                    <a:pt x="1350" y="688"/>
                    <a:pt x="1504" y="870"/>
                    <a:pt x="1713" y="919"/>
                  </a:cubicBezTo>
                  <a:lnTo>
                    <a:pt x="1713" y="1646"/>
                  </a:lnTo>
                  <a:lnTo>
                    <a:pt x="564" y="1646"/>
                  </a:lnTo>
                  <a:lnTo>
                    <a:pt x="564" y="919"/>
                  </a:lnTo>
                  <a:cubicBezTo>
                    <a:pt x="772" y="870"/>
                    <a:pt x="932" y="688"/>
                    <a:pt x="932" y="466"/>
                  </a:cubicBezTo>
                  <a:cubicBezTo>
                    <a:pt x="932" y="208"/>
                    <a:pt x="723" y="0"/>
                    <a:pt x="466" y="0"/>
                  </a:cubicBez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5"/>
            <p:cNvSpPr/>
            <p:nvPr/>
          </p:nvSpPr>
          <p:spPr>
            <a:xfrm>
              <a:off x="2030107" y="1298775"/>
              <a:ext cx="527271" cy="1055082"/>
            </a:xfrm>
            <a:custGeom>
              <a:rect b="b" l="l" r="r" t="t"/>
              <a:pathLst>
                <a:path extrusionOk="0" h="7826" w="3911">
                  <a:moveTo>
                    <a:pt x="0" y="1"/>
                  </a:moveTo>
                  <a:lnTo>
                    <a:pt x="0" y="1559"/>
                  </a:lnTo>
                  <a:lnTo>
                    <a:pt x="1692" y="1559"/>
                  </a:lnTo>
                  <a:cubicBezTo>
                    <a:pt x="2055" y="1559"/>
                    <a:pt x="2352" y="1856"/>
                    <a:pt x="2352" y="2221"/>
                  </a:cubicBezTo>
                  <a:lnTo>
                    <a:pt x="2352" y="5603"/>
                  </a:lnTo>
                  <a:cubicBezTo>
                    <a:pt x="2352" y="5970"/>
                    <a:pt x="2055" y="6269"/>
                    <a:pt x="1692" y="6269"/>
                  </a:cubicBezTo>
                  <a:lnTo>
                    <a:pt x="0" y="6269"/>
                  </a:lnTo>
                  <a:lnTo>
                    <a:pt x="0" y="7826"/>
                  </a:lnTo>
                  <a:cubicBezTo>
                    <a:pt x="2162" y="7826"/>
                    <a:pt x="3911" y="6073"/>
                    <a:pt x="3911" y="3911"/>
                  </a:cubicBezTo>
                  <a:cubicBezTo>
                    <a:pt x="3911" y="1754"/>
                    <a:pt x="2162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5"/>
            <p:cNvSpPr/>
            <p:nvPr/>
          </p:nvSpPr>
          <p:spPr>
            <a:xfrm>
              <a:off x="2030107" y="1508954"/>
              <a:ext cx="317226" cy="634990"/>
            </a:xfrm>
            <a:custGeom>
              <a:rect b="b" l="l" r="r" t="t"/>
              <a:pathLst>
                <a:path extrusionOk="0" h="4710" w="2353">
                  <a:moveTo>
                    <a:pt x="0" y="0"/>
                  </a:moveTo>
                  <a:lnTo>
                    <a:pt x="0" y="608"/>
                  </a:lnTo>
                  <a:cubicBezTo>
                    <a:pt x="258" y="608"/>
                    <a:pt x="461" y="816"/>
                    <a:pt x="461" y="1074"/>
                  </a:cubicBezTo>
                  <a:cubicBezTo>
                    <a:pt x="461" y="1296"/>
                    <a:pt x="307" y="1478"/>
                    <a:pt x="98" y="1527"/>
                  </a:cubicBezTo>
                  <a:lnTo>
                    <a:pt x="98" y="2254"/>
                  </a:lnTo>
                  <a:lnTo>
                    <a:pt x="1248" y="2254"/>
                  </a:lnTo>
                  <a:lnTo>
                    <a:pt x="1248" y="1527"/>
                  </a:lnTo>
                  <a:cubicBezTo>
                    <a:pt x="1016" y="1473"/>
                    <a:pt x="848" y="1248"/>
                    <a:pt x="893" y="990"/>
                  </a:cubicBezTo>
                  <a:cubicBezTo>
                    <a:pt x="924" y="803"/>
                    <a:pt x="1070" y="652"/>
                    <a:pt x="1256" y="617"/>
                  </a:cubicBezTo>
                  <a:cubicBezTo>
                    <a:pt x="1288" y="611"/>
                    <a:pt x="1319" y="608"/>
                    <a:pt x="1349" y="608"/>
                  </a:cubicBezTo>
                  <a:cubicBezTo>
                    <a:pt x="1605" y="608"/>
                    <a:pt x="1811" y="816"/>
                    <a:pt x="1811" y="1074"/>
                  </a:cubicBezTo>
                  <a:cubicBezTo>
                    <a:pt x="1811" y="1296"/>
                    <a:pt x="1656" y="1478"/>
                    <a:pt x="1447" y="1527"/>
                  </a:cubicBezTo>
                  <a:lnTo>
                    <a:pt x="1447" y="3182"/>
                  </a:lnTo>
                  <a:cubicBezTo>
                    <a:pt x="1682" y="3235"/>
                    <a:pt x="1846" y="3462"/>
                    <a:pt x="1807" y="3719"/>
                  </a:cubicBezTo>
                  <a:cubicBezTo>
                    <a:pt x="1776" y="3905"/>
                    <a:pt x="1625" y="4057"/>
                    <a:pt x="1443" y="4092"/>
                  </a:cubicBezTo>
                  <a:cubicBezTo>
                    <a:pt x="1411" y="4098"/>
                    <a:pt x="1379" y="4101"/>
                    <a:pt x="1349" y="4101"/>
                  </a:cubicBezTo>
                  <a:cubicBezTo>
                    <a:pt x="1092" y="4101"/>
                    <a:pt x="883" y="3892"/>
                    <a:pt x="883" y="3635"/>
                  </a:cubicBezTo>
                  <a:cubicBezTo>
                    <a:pt x="883" y="3413"/>
                    <a:pt x="1039" y="3231"/>
                    <a:pt x="1248" y="3182"/>
                  </a:cubicBezTo>
                  <a:lnTo>
                    <a:pt x="1248" y="2454"/>
                  </a:lnTo>
                  <a:lnTo>
                    <a:pt x="98" y="2454"/>
                  </a:lnTo>
                  <a:lnTo>
                    <a:pt x="98" y="3182"/>
                  </a:lnTo>
                  <a:cubicBezTo>
                    <a:pt x="307" y="3231"/>
                    <a:pt x="461" y="3413"/>
                    <a:pt x="461" y="3635"/>
                  </a:cubicBezTo>
                  <a:cubicBezTo>
                    <a:pt x="461" y="3893"/>
                    <a:pt x="258" y="4101"/>
                    <a:pt x="0" y="4101"/>
                  </a:cubicBezTo>
                  <a:lnTo>
                    <a:pt x="0" y="4710"/>
                  </a:lnTo>
                  <a:lnTo>
                    <a:pt x="1682" y="4710"/>
                  </a:lnTo>
                  <a:cubicBezTo>
                    <a:pt x="2051" y="4710"/>
                    <a:pt x="2352" y="4407"/>
                    <a:pt x="2352" y="4034"/>
                  </a:cubicBezTo>
                  <a:lnTo>
                    <a:pt x="2352" y="675"/>
                  </a:lnTo>
                  <a:cubicBezTo>
                    <a:pt x="2352" y="302"/>
                    <a:pt x="2051" y="0"/>
                    <a:pt x="1682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5"/>
            <p:cNvSpPr/>
            <p:nvPr/>
          </p:nvSpPr>
          <p:spPr>
            <a:xfrm>
              <a:off x="2030107" y="1590923"/>
              <a:ext cx="244289" cy="471052"/>
            </a:xfrm>
            <a:custGeom>
              <a:rect b="b" l="l" r="r" t="t"/>
              <a:pathLst>
                <a:path extrusionOk="0" h="3494" w="1812">
                  <a:moveTo>
                    <a:pt x="0" y="0"/>
                  </a:moveTo>
                  <a:lnTo>
                    <a:pt x="0" y="3493"/>
                  </a:lnTo>
                  <a:cubicBezTo>
                    <a:pt x="258" y="3493"/>
                    <a:pt x="461" y="3285"/>
                    <a:pt x="461" y="3027"/>
                  </a:cubicBezTo>
                  <a:cubicBezTo>
                    <a:pt x="461" y="2805"/>
                    <a:pt x="307" y="2623"/>
                    <a:pt x="98" y="2574"/>
                  </a:cubicBezTo>
                  <a:lnTo>
                    <a:pt x="98" y="1846"/>
                  </a:lnTo>
                  <a:lnTo>
                    <a:pt x="1248" y="1846"/>
                  </a:lnTo>
                  <a:lnTo>
                    <a:pt x="1248" y="2574"/>
                  </a:lnTo>
                  <a:cubicBezTo>
                    <a:pt x="1039" y="2623"/>
                    <a:pt x="883" y="2805"/>
                    <a:pt x="883" y="3027"/>
                  </a:cubicBezTo>
                  <a:cubicBezTo>
                    <a:pt x="883" y="3285"/>
                    <a:pt x="1092" y="3493"/>
                    <a:pt x="1350" y="3493"/>
                  </a:cubicBezTo>
                  <a:cubicBezTo>
                    <a:pt x="1602" y="3493"/>
                    <a:pt x="1811" y="3285"/>
                    <a:pt x="1811" y="3027"/>
                  </a:cubicBezTo>
                  <a:cubicBezTo>
                    <a:pt x="1811" y="2805"/>
                    <a:pt x="1656" y="2623"/>
                    <a:pt x="1447" y="2574"/>
                  </a:cubicBezTo>
                  <a:lnTo>
                    <a:pt x="1447" y="919"/>
                  </a:lnTo>
                  <a:cubicBezTo>
                    <a:pt x="1656" y="870"/>
                    <a:pt x="1811" y="688"/>
                    <a:pt x="1811" y="466"/>
                  </a:cubicBezTo>
                  <a:cubicBezTo>
                    <a:pt x="1811" y="208"/>
                    <a:pt x="1602" y="0"/>
                    <a:pt x="1350" y="0"/>
                  </a:cubicBezTo>
                  <a:cubicBezTo>
                    <a:pt x="1092" y="0"/>
                    <a:pt x="883" y="208"/>
                    <a:pt x="883" y="466"/>
                  </a:cubicBezTo>
                  <a:cubicBezTo>
                    <a:pt x="883" y="688"/>
                    <a:pt x="1039" y="870"/>
                    <a:pt x="1248" y="919"/>
                  </a:cubicBezTo>
                  <a:lnTo>
                    <a:pt x="1248" y="1646"/>
                  </a:lnTo>
                  <a:lnTo>
                    <a:pt x="98" y="1646"/>
                  </a:lnTo>
                  <a:lnTo>
                    <a:pt x="98" y="919"/>
                  </a:lnTo>
                  <a:cubicBezTo>
                    <a:pt x="307" y="870"/>
                    <a:pt x="461" y="688"/>
                    <a:pt x="461" y="466"/>
                  </a:cubicBezTo>
                  <a:cubicBezTo>
                    <a:pt x="461" y="208"/>
                    <a:pt x="258" y="0"/>
                    <a:pt x="0" y="0"/>
                  </a:cubicBezTo>
                  <a:close/>
                </a:path>
              </a:pathLst>
            </a:custGeom>
            <a:solidFill>
              <a:srgbClr val="50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56"/>
          <p:cNvSpPr txBox="1"/>
          <p:nvPr/>
        </p:nvSpPr>
        <p:spPr>
          <a:xfrm>
            <a:off x="654725" y="157750"/>
            <a:ext cx="674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Data Cleansing</a:t>
            </a:r>
            <a:endParaRPr b="1" i="0" sz="32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190" name="Google Shape;11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75" y="1045100"/>
            <a:ext cx="2563000" cy="28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56"/>
          <p:cNvSpPr txBox="1"/>
          <p:nvPr/>
        </p:nvSpPr>
        <p:spPr>
          <a:xfrm>
            <a:off x="3367300" y="1045100"/>
            <a:ext cx="5152800" cy="132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Pengamatan</a:t>
            </a:r>
            <a:r>
              <a:rPr lang="en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: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Data terdiri dari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55811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baris,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Tampak beberapa kolom masih memiliki </a:t>
            </a:r>
            <a:r>
              <a:rPr i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null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/</a:t>
            </a:r>
            <a:r>
              <a:rPr i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missing values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(</a:t>
            </a:r>
            <a:r>
              <a:rPr i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Non-Null Count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&lt; jumlah baris),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Sepertinya tidak ada issue yang mencolok pada tipe data untuk setiap kolom (sudah sesuai).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2" name="Google Shape;1192;p56"/>
          <p:cNvSpPr txBox="1"/>
          <p:nvPr/>
        </p:nvSpPr>
        <p:spPr>
          <a:xfrm>
            <a:off x="3367300" y="2368700"/>
            <a:ext cx="5152800" cy="22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To Do</a:t>
            </a:r>
            <a:r>
              <a:rPr lang="en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:</a:t>
            </a:r>
            <a:endParaRPr>
              <a:solidFill>
                <a:schemeClr val="dk1"/>
              </a:solidFill>
              <a:highlight>
                <a:schemeClr val="accent1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mmr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 MMR adalah Manheim Market Report, sebuah indikator pada harga grosir untuk menentukan harga mobil. Hal ini menunjukkan mengapa nilai MMR begitu dekat dengan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selling price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state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karena memiliki rasio segmentasi harga (low/med/high) yang sama antar statenya.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vin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karena nomor identitas kendaraan tidak merepresentasikan pengaruhnya terhadap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sellingprice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model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interior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seller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dan </a:t>
            </a:r>
            <a:r>
              <a:rPr b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trim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karena memiliki </a:t>
            </a:r>
            <a:r>
              <a:rPr i="1"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unique values</a:t>
            </a: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yang tinggi.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7"/>
          <p:cNvSpPr txBox="1"/>
          <p:nvPr>
            <p:ph type="title"/>
          </p:nvPr>
        </p:nvSpPr>
        <p:spPr>
          <a:xfrm>
            <a:off x="299649" y="160600"/>
            <a:ext cx="8338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Handling Missing Values &amp; Duplicated Data </a:t>
            </a:r>
            <a:endParaRPr sz="2200"/>
          </a:p>
        </p:txBody>
      </p:sp>
      <p:sp>
        <p:nvSpPr>
          <p:cNvPr id="1198" name="Google Shape;1198;p57"/>
          <p:cNvSpPr txBox="1"/>
          <p:nvPr>
            <p:ph idx="2" type="subTitle"/>
          </p:nvPr>
        </p:nvSpPr>
        <p:spPr>
          <a:xfrm>
            <a:off x="4800600" y="743675"/>
            <a:ext cx="38901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accent1"/>
                </a:highlight>
              </a:rPr>
              <a:t>Pengamatan</a:t>
            </a:r>
            <a:r>
              <a:rPr lang="en" sz="1700">
                <a:solidFill>
                  <a:schemeClr val="dk1"/>
                </a:solidFill>
                <a:highlight>
                  <a:schemeClr val="accent1"/>
                </a:highlight>
              </a:rPr>
              <a:t>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transmission : </a:t>
            </a:r>
            <a:r>
              <a:rPr lang="en" sz="1500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&gt;10</a:t>
            </a:r>
            <a:r>
              <a:rPr lang="en" sz="1500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%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body, model, trim, condition, make, color, dan odometer 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500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&lt;5% (each columns)</a:t>
            </a:r>
            <a:endParaRPr sz="900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  <p:sp>
        <p:nvSpPr>
          <p:cNvPr id="1199" name="Google Shape;1199;p57"/>
          <p:cNvSpPr txBox="1"/>
          <p:nvPr>
            <p:ph idx="3" type="subTitle"/>
          </p:nvPr>
        </p:nvSpPr>
        <p:spPr>
          <a:xfrm>
            <a:off x="130712" y="743675"/>
            <a:ext cx="3801000" cy="425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Persentase</a:t>
            </a:r>
            <a:r>
              <a:rPr lang="en" sz="1400">
                <a:solidFill>
                  <a:schemeClr val="accent4"/>
                </a:solidFill>
              </a:rPr>
              <a:t> Missing Values</a:t>
            </a:r>
            <a:endParaRPr sz="1400">
              <a:solidFill>
                <a:schemeClr val="accent4"/>
              </a:solidFill>
            </a:endParaRPr>
          </a:p>
        </p:txBody>
      </p:sp>
      <p:sp>
        <p:nvSpPr>
          <p:cNvPr id="1200" name="Google Shape;1200;p57"/>
          <p:cNvSpPr txBox="1"/>
          <p:nvPr>
            <p:ph idx="3" type="subTitle"/>
          </p:nvPr>
        </p:nvSpPr>
        <p:spPr>
          <a:xfrm>
            <a:off x="130725" y="2936550"/>
            <a:ext cx="3038100" cy="3405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Handling</a:t>
            </a:r>
            <a:r>
              <a:rPr lang="en" sz="1400">
                <a:solidFill>
                  <a:schemeClr val="accent4"/>
                </a:solidFill>
              </a:rPr>
              <a:t> Missing Values</a:t>
            </a:r>
            <a:endParaRPr sz="1400">
              <a:solidFill>
                <a:schemeClr val="accent4"/>
              </a:solidFill>
            </a:endParaRPr>
          </a:p>
        </p:txBody>
      </p:sp>
      <p:sp>
        <p:nvSpPr>
          <p:cNvPr id="1201" name="Google Shape;1201;p57"/>
          <p:cNvSpPr txBox="1"/>
          <p:nvPr>
            <p:ph idx="2" type="subTitle"/>
          </p:nvPr>
        </p:nvSpPr>
        <p:spPr>
          <a:xfrm>
            <a:off x="4769225" y="2168850"/>
            <a:ext cx="4603500" cy="12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accent1"/>
                </a:highlight>
              </a:rPr>
              <a:t>Handling Missing Values 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ransmission : 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Impute data modus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ody, Condition, Make, Color, dan Odometer 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Drop Missing Values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2" name="Google Shape;12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0" y="1169375"/>
            <a:ext cx="3801001" cy="168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00" y="3285825"/>
            <a:ext cx="4603499" cy="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25" y="4418400"/>
            <a:ext cx="234286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57"/>
          <p:cNvSpPr txBox="1"/>
          <p:nvPr>
            <p:ph idx="3" type="subTitle"/>
          </p:nvPr>
        </p:nvSpPr>
        <p:spPr>
          <a:xfrm>
            <a:off x="130725" y="4077900"/>
            <a:ext cx="3264900" cy="3405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Handling Duplicated Data</a:t>
            </a:r>
            <a:endParaRPr sz="1400">
              <a:solidFill>
                <a:schemeClr val="accent4"/>
              </a:solidFill>
            </a:endParaRPr>
          </a:p>
        </p:txBody>
      </p:sp>
      <p:sp>
        <p:nvSpPr>
          <p:cNvPr id="1206" name="Google Shape;1206;p57"/>
          <p:cNvSpPr txBox="1"/>
          <p:nvPr>
            <p:ph idx="2" type="subTitle"/>
          </p:nvPr>
        </p:nvSpPr>
        <p:spPr>
          <a:xfrm>
            <a:off x="4800600" y="4083200"/>
            <a:ext cx="38901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accent1"/>
                </a:highlight>
              </a:rPr>
              <a:t>Pengamatan</a:t>
            </a:r>
            <a:r>
              <a:rPr lang="en" sz="1700">
                <a:solidFill>
                  <a:schemeClr val="dk1"/>
                </a:solidFill>
                <a:highlight>
                  <a:schemeClr val="accent1"/>
                </a:highlight>
              </a:rPr>
              <a:t>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Tidak ada data yang duplikat sehingga tidak dilakukan handling duplicated data</a:t>
            </a:r>
            <a:endParaRPr sz="800">
              <a:solidFill>
                <a:schemeClr val="dk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58"/>
          <p:cNvGrpSpPr/>
          <p:nvPr/>
        </p:nvGrpSpPr>
        <p:grpSpPr>
          <a:xfrm>
            <a:off x="2623639" y="1878401"/>
            <a:ext cx="1251127" cy="1253868"/>
            <a:chOff x="6039282" y="1042577"/>
            <a:chExt cx="734315" cy="731929"/>
          </a:xfrm>
        </p:grpSpPr>
        <p:sp>
          <p:nvSpPr>
            <p:cNvPr id="1212" name="Google Shape;1212;p58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8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8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8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58"/>
          <p:cNvSpPr txBox="1"/>
          <p:nvPr/>
        </p:nvSpPr>
        <p:spPr>
          <a:xfrm>
            <a:off x="1129473" y="2304358"/>
            <a:ext cx="882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533.657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34" name="Google Shape;1234;p58"/>
          <p:cNvSpPr txBox="1"/>
          <p:nvPr/>
        </p:nvSpPr>
        <p:spPr>
          <a:xfrm>
            <a:off x="2780956" y="2304363"/>
            <a:ext cx="922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521.715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35" name="Google Shape;1235;p58"/>
          <p:cNvSpPr txBox="1"/>
          <p:nvPr>
            <p:ph type="title"/>
          </p:nvPr>
        </p:nvSpPr>
        <p:spPr>
          <a:xfrm>
            <a:off x="484625" y="23482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Outliers</a:t>
            </a:r>
            <a:endParaRPr/>
          </a:p>
        </p:txBody>
      </p:sp>
      <p:sp>
        <p:nvSpPr>
          <p:cNvPr id="1236" name="Google Shape;1236;p58"/>
          <p:cNvSpPr txBox="1"/>
          <p:nvPr/>
        </p:nvSpPr>
        <p:spPr>
          <a:xfrm>
            <a:off x="569825" y="3351750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‘sellingprice’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37" name="Google Shape;1237;p58"/>
          <p:cNvSpPr txBox="1"/>
          <p:nvPr/>
        </p:nvSpPr>
        <p:spPr>
          <a:xfrm>
            <a:off x="5783448" y="1083525"/>
            <a:ext cx="18714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Dengan IQR</a:t>
            </a:r>
            <a:endParaRPr sz="120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238" name="Google Shape;1238;p58"/>
          <p:cNvGrpSpPr/>
          <p:nvPr/>
        </p:nvGrpSpPr>
        <p:grpSpPr>
          <a:xfrm>
            <a:off x="947705" y="1878401"/>
            <a:ext cx="1251127" cy="1253868"/>
            <a:chOff x="6039282" y="1042577"/>
            <a:chExt cx="734315" cy="731929"/>
          </a:xfrm>
        </p:grpSpPr>
        <p:sp>
          <p:nvSpPr>
            <p:cNvPr id="1239" name="Google Shape;1239;p58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8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8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8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8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8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8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8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8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8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8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8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8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0" name="Google Shape;1260;p58"/>
          <p:cNvSpPr txBox="1"/>
          <p:nvPr/>
        </p:nvSpPr>
        <p:spPr>
          <a:xfrm>
            <a:off x="1339075" y="1083525"/>
            <a:ext cx="22899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Dengan Z-Score</a:t>
            </a:r>
            <a:endParaRPr sz="1200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61" name="Google Shape;1261;p58"/>
          <p:cNvSpPr txBox="1"/>
          <p:nvPr/>
        </p:nvSpPr>
        <p:spPr>
          <a:xfrm>
            <a:off x="794525" y="1427025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Sebelum 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2" name="Google Shape;1262;p58"/>
          <p:cNvSpPr txBox="1"/>
          <p:nvPr/>
        </p:nvSpPr>
        <p:spPr>
          <a:xfrm>
            <a:off x="2465950" y="1427025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Setelah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63" name="Google Shape;12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0" y="3608675"/>
            <a:ext cx="2107606" cy="114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943" y="3619045"/>
            <a:ext cx="2107606" cy="1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58"/>
          <p:cNvSpPr txBox="1"/>
          <p:nvPr/>
        </p:nvSpPr>
        <p:spPr>
          <a:xfrm>
            <a:off x="2549013" y="3351750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‘odometer</a:t>
            </a: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'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266" name="Google Shape;1266;p58"/>
          <p:cNvGrpSpPr/>
          <p:nvPr/>
        </p:nvGrpSpPr>
        <p:grpSpPr>
          <a:xfrm>
            <a:off x="7005839" y="1878389"/>
            <a:ext cx="1251127" cy="1253868"/>
            <a:chOff x="6039282" y="1042577"/>
            <a:chExt cx="734315" cy="731929"/>
          </a:xfrm>
        </p:grpSpPr>
        <p:sp>
          <p:nvSpPr>
            <p:cNvPr id="1267" name="Google Shape;1267;p58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8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8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8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8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8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8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8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8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8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8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8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8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8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8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8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8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8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58"/>
          <p:cNvSpPr txBox="1"/>
          <p:nvPr/>
        </p:nvSpPr>
        <p:spPr>
          <a:xfrm>
            <a:off x="5511673" y="2304345"/>
            <a:ext cx="882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533.657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89" name="Google Shape;1289;p58"/>
          <p:cNvSpPr txBox="1"/>
          <p:nvPr/>
        </p:nvSpPr>
        <p:spPr>
          <a:xfrm>
            <a:off x="7163156" y="2304350"/>
            <a:ext cx="922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506.992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90" name="Google Shape;1290;p58"/>
          <p:cNvSpPr txBox="1"/>
          <p:nvPr/>
        </p:nvSpPr>
        <p:spPr>
          <a:xfrm>
            <a:off x="4952025" y="3351738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‘sellingprice’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291" name="Google Shape;1291;p58"/>
          <p:cNvGrpSpPr/>
          <p:nvPr/>
        </p:nvGrpSpPr>
        <p:grpSpPr>
          <a:xfrm>
            <a:off x="5329905" y="1878389"/>
            <a:ext cx="1251127" cy="1253868"/>
            <a:chOff x="6039282" y="1042577"/>
            <a:chExt cx="734315" cy="731929"/>
          </a:xfrm>
        </p:grpSpPr>
        <p:sp>
          <p:nvSpPr>
            <p:cNvPr id="1292" name="Google Shape;1292;p58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8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8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8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8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8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8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8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8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8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8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8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8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8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8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8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8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8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8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8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8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58"/>
          <p:cNvSpPr txBox="1"/>
          <p:nvPr/>
        </p:nvSpPr>
        <p:spPr>
          <a:xfrm>
            <a:off x="5176725" y="1427013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Sebelum 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4" name="Google Shape;1314;p58"/>
          <p:cNvSpPr txBox="1"/>
          <p:nvPr/>
        </p:nvSpPr>
        <p:spPr>
          <a:xfrm>
            <a:off x="6848150" y="1427013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Setelah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5" name="Google Shape;1315;p58"/>
          <p:cNvSpPr txBox="1"/>
          <p:nvPr/>
        </p:nvSpPr>
        <p:spPr>
          <a:xfrm>
            <a:off x="6931213" y="3351738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‘odometer'</a:t>
            </a:r>
            <a:endParaRPr sz="1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316" name="Google Shape;131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300" y="3619050"/>
            <a:ext cx="2085498" cy="1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2028" y="3619050"/>
            <a:ext cx="2085497" cy="1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58"/>
          <p:cNvSpPr/>
          <p:nvPr/>
        </p:nvSpPr>
        <p:spPr>
          <a:xfrm>
            <a:off x="2057062" y="2183440"/>
            <a:ext cx="679200" cy="6792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19" name="Google Shape;1319;p58"/>
          <p:cNvSpPr/>
          <p:nvPr/>
        </p:nvSpPr>
        <p:spPr>
          <a:xfrm>
            <a:off x="2067550" y="2297950"/>
            <a:ext cx="658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-2,2%</a:t>
            </a:r>
            <a:endParaRPr b="1">
              <a:solidFill>
                <a:srgbClr val="3F3F3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0" name="Google Shape;1320;p58"/>
          <p:cNvSpPr/>
          <p:nvPr/>
        </p:nvSpPr>
        <p:spPr>
          <a:xfrm>
            <a:off x="6439274" y="2151490"/>
            <a:ext cx="679200" cy="6792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21" name="Google Shape;1321;p58"/>
          <p:cNvSpPr/>
          <p:nvPr/>
        </p:nvSpPr>
        <p:spPr>
          <a:xfrm>
            <a:off x="6449763" y="2266000"/>
            <a:ext cx="658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-4,9%</a:t>
            </a:r>
            <a:endParaRPr b="1">
              <a:solidFill>
                <a:srgbClr val="3F3F3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2" name="Google Shape;1322;p58"/>
          <p:cNvSpPr txBox="1"/>
          <p:nvPr/>
        </p:nvSpPr>
        <p:spPr>
          <a:xfrm>
            <a:off x="493625" y="702075"/>
            <a:ext cx="4491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Dilakukan pada 2 fitur:</a:t>
            </a:r>
            <a:r>
              <a:rPr i="1"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‘sellingprice’ </a:t>
            </a:r>
            <a:r>
              <a:rPr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dan </a:t>
            </a:r>
            <a:r>
              <a:rPr i="1" lang="en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‘odometer’</a:t>
            </a:r>
            <a:endParaRPr i="1" sz="1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9"/>
          <p:cNvSpPr txBox="1"/>
          <p:nvPr/>
        </p:nvSpPr>
        <p:spPr>
          <a:xfrm>
            <a:off x="654725" y="157750"/>
            <a:ext cx="674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Feature Transformation</a:t>
            </a:r>
            <a:endParaRPr b="1" i="0" sz="32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328" name="Google Shape;1328;p59"/>
          <p:cNvSpPr/>
          <p:nvPr/>
        </p:nvSpPr>
        <p:spPr>
          <a:xfrm>
            <a:off x="3420285" y="1999942"/>
            <a:ext cx="9741" cy="8334"/>
          </a:xfrm>
          <a:custGeom>
            <a:rect b="b" l="l" r="r" t="t"/>
            <a:pathLst>
              <a:path extrusionOk="0" h="77" w="90">
                <a:moveTo>
                  <a:pt x="89" y="1"/>
                </a:moveTo>
                <a:lnTo>
                  <a:pt x="1" y="64"/>
                </a:lnTo>
                <a:lnTo>
                  <a:pt x="14" y="76"/>
                </a:lnTo>
                <a:lnTo>
                  <a:pt x="89" y="23"/>
                </a:lnTo>
                <a:lnTo>
                  <a:pt x="89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59"/>
          <p:cNvSpPr/>
          <p:nvPr/>
        </p:nvSpPr>
        <p:spPr>
          <a:xfrm>
            <a:off x="3421800" y="2002432"/>
            <a:ext cx="8225" cy="7360"/>
          </a:xfrm>
          <a:custGeom>
            <a:rect b="b" l="l" r="r" t="t"/>
            <a:pathLst>
              <a:path extrusionOk="0" h="68" w="76">
                <a:moveTo>
                  <a:pt x="75" y="0"/>
                </a:moveTo>
                <a:lnTo>
                  <a:pt x="0" y="53"/>
                </a:lnTo>
                <a:lnTo>
                  <a:pt x="13" y="67"/>
                </a:lnTo>
                <a:lnTo>
                  <a:pt x="75" y="23"/>
                </a:lnTo>
                <a:lnTo>
                  <a:pt x="75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59"/>
          <p:cNvSpPr/>
          <p:nvPr/>
        </p:nvSpPr>
        <p:spPr>
          <a:xfrm>
            <a:off x="3423207" y="2004813"/>
            <a:ext cx="6818" cy="6386"/>
          </a:xfrm>
          <a:custGeom>
            <a:rect b="b" l="l" r="r" t="t"/>
            <a:pathLst>
              <a:path extrusionOk="0" h="59" w="63">
                <a:moveTo>
                  <a:pt x="62" y="1"/>
                </a:moveTo>
                <a:lnTo>
                  <a:pt x="0" y="45"/>
                </a:lnTo>
                <a:cubicBezTo>
                  <a:pt x="5" y="50"/>
                  <a:pt x="9" y="54"/>
                  <a:pt x="9" y="58"/>
                </a:cubicBezTo>
                <a:lnTo>
                  <a:pt x="62" y="19"/>
                </a:lnTo>
                <a:lnTo>
                  <a:pt x="62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59"/>
          <p:cNvSpPr/>
          <p:nvPr/>
        </p:nvSpPr>
        <p:spPr>
          <a:xfrm>
            <a:off x="3424073" y="2006761"/>
            <a:ext cx="5953" cy="5844"/>
          </a:xfrm>
          <a:custGeom>
            <a:rect b="b" l="l" r="r" t="t"/>
            <a:pathLst>
              <a:path extrusionOk="0" h="54" w="55">
                <a:moveTo>
                  <a:pt x="54" y="1"/>
                </a:moveTo>
                <a:lnTo>
                  <a:pt x="1" y="40"/>
                </a:lnTo>
                <a:lnTo>
                  <a:pt x="6" y="40"/>
                </a:lnTo>
                <a:cubicBezTo>
                  <a:pt x="10" y="44"/>
                  <a:pt x="10" y="49"/>
                  <a:pt x="15" y="54"/>
                </a:cubicBezTo>
                <a:lnTo>
                  <a:pt x="54" y="22"/>
                </a:lnTo>
                <a:lnTo>
                  <a:pt x="54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59"/>
          <p:cNvSpPr/>
          <p:nvPr/>
        </p:nvSpPr>
        <p:spPr>
          <a:xfrm>
            <a:off x="3425588" y="2009142"/>
            <a:ext cx="4437" cy="4437"/>
          </a:xfrm>
          <a:custGeom>
            <a:rect b="b" l="l" r="r" t="t"/>
            <a:pathLst>
              <a:path extrusionOk="0" h="41" w="41">
                <a:moveTo>
                  <a:pt x="40" y="0"/>
                </a:moveTo>
                <a:lnTo>
                  <a:pt x="1" y="32"/>
                </a:lnTo>
                <a:cubicBezTo>
                  <a:pt x="5" y="36"/>
                  <a:pt x="9" y="36"/>
                  <a:pt x="13" y="40"/>
                </a:cubicBezTo>
                <a:lnTo>
                  <a:pt x="40" y="22"/>
                </a:lnTo>
                <a:lnTo>
                  <a:pt x="4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59"/>
          <p:cNvSpPr/>
          <p:nvPr/>
        </p:nvSpPr>
        <p:spPr>
          <a:xfrm>
            <a:off x="3426995" y="2011523"/>
            <a:ext cx="3030" cy="3463"/>
          </a:xfrm>
          <a:custGeom>
            <a:rect b="b" l="l" r="r" t="t"/>
            <a:pathLst>
              <a:path extrusionOk="0" h="32" w="28">
                <a:moveTo>
                  <a:pt x="27" y="0"/>
                </a:moveTo>
                <a:lnTo>
                  <a:pt x="0" y="18"/>
                </a:lnTo>
                <a:lnTo>
                  <a:pt x="0" y="23"/>
                </a:lnTo>
                <a:cubicBezTo>
                  <a:pt x="6" y="23"/>
                  <a:pt x="10" y="27"/>
                  <a:pt x="14" y="31"/>
                </a:cubicBezTo>
                <a:lnTo>
                  <a:pt x="27" y="23"/>
                </a:lnTo>
                <a:lnTo>
                  <a:pt x="27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59"/>
          <p:cNvSpPr/>
          <p:nvPr/>
        </p:nvSpPr>
        <p:spPr>
          <a:xfrm>
            <a:off x="3428510" y="2013904"/>
            <a:ext cx="1515" cy="2598"/>
          </a:xfrm>
          <a:custGeom>
            <a:rect b="b" l="l" r="r" t="t"/>
            <a:pathLst>
              <a:path extrusionOk="0" h="24" w="14">
                <a:moveTo>
                  <a:pt x="13" y="1"/>
                </a:moveTo>
                <a:lnTo>
                  <a:pt x="0" y="9"/>
                </a:lnTo>
                <a:lnTo>
                  <a:pt x="13" y="23"/>
                </a:lnTo>
                <a:lnTo>
                  <a:pt x="13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59"/>
          <p:cNvSpPr/>
          <p:nvPr/>
        </p:nvSpPr>
        <p:spPr>
          <a:xfrm>
            <a:off x="3429917" y="2016393"/>
            <a:ext cx="108" cy="541"/>
          </a:xfrm>
          <a:custGeom>
            <a:rect b="b" l="l" r="r" t="t"/>
            <a:pathLst>
              <a:path extrusionOk="0" h="5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59"/>
          <p:cNvSpPr/>
          <p:nvPr/>
        </p:nvSpPr>
        <p:spPr>
          <a:xfrm>
            <a:off x="3429917" y="2217158"/>
            <a:ext cx="108" cy="1515"/>
          </a:xfrm>
          <a:custGeom>
            <a:rect b="b" l="l" r="r" t="t"/>
            <a:pathLst>
              <a:path extrusionOk="0" h="14" w="1">
                <a:moveTo>
                  <a:pt x="0" y="1"/>
                </a:moveTo>
                <a:lnTo>
                  <a:pt x="0" y="1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9"/>
          <p:cNvSpPr/>
          <p:nvPr/>
        </p:nvSpPr>
        <p:spPr>
          <a:xfrm>
            <a:off x="3429917" y="2218565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9"/>
          <p:cNvSpPr/>
          <p:nvPr/>
        </p:nvSpPr>
        <p:spPr>
          <a:xfrm>
            <a:off x="3429917" y="2220080"/>
            <a:ext cx="108" cy="1948"/>
          </a:xfrm>
          <a:custGeom>
            <a:rect b="b" l="l" r="r" t="t"/>
            <a:pathLst>
              <a:path extrusionOk="0" h="18" w="1">
                <a:moveTo>
                  <a:pt x="0" y="0"/>
                </a:move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59"/>
          <p:cNvSpPr/>
          <p:nvPr/>
        </p:nvSpPr>
        <p:spPr>
          <a:xfrm>
            <a:off x="3429917" y="2221920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59"/>
          <p:cNvSpPr/>
          <p:nvPr/>
        </p:nvSpPr>
        <p:spPr>
          <a:xfrm>
            <a:off x="3429917" y="2223435"/>
            <a:ext cx="108" cy="1948"/>
          </a:xfrm>
          <a:custGeom>
            <a:rect b="b" l="l" r="r" t="t"/>
            <a:pathLst>
              <a:path extrusionOk="0" h="18" w="1">
                <a:moveTo>
                  <a:pt x="0" y="0"/>
                </a:move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59"/>
          <p:cNvSpPr/>
          <p:nvPr/>
        </p:nvSpPr>
        <p:spPr>
          <a:xfrm>
            <a:off x="3429917" y="2225275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59"/>
          <p:cNvSpPr/>
          <p:nvPr/>
        </p:nvSpPr>
        <p:spPr>
          <a:xfrm>
            <a:off x="3429917" y="2227223"/>
            <a:ext cx="108" cy="2489"/>
          </a:xfrm>
          <a:custGeom>
            <a:rect b="b" l="l" r="r" t="t"/>
            <a:pathLst>
              <a:path extrusionOk="0" h="23" w="1">
                <a:moveTo>
                  <a:pt x="0" y="0"/>
                </a:moveTo>
                <a:lnTo>
                  <a:pt x="0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59"/>
          <p:cNvSpPr/>
          <p:nvPr/>
        </p:nvSpPr>
        <p:spPr>
          <a:xfrm>
            <a:off x="3429917" y="2229604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59"/>
          <p:cNvSpPr/>
          <p:nvPr/>
        </p:nvSpPr>
        <p:spPr>
          <a:xfrm>
            <a:off x="3429917" y="2231553"/>
            <a:ext cx="108" cy="2489"/>
          </a:xfrm>
          <a:custGeom>
            <a:rect b="b" l="l" r="r" t="t"/>
            <a:pathLst>
              <a:path extrusionOk="0" h="23" w="1">
                <a:moveTo>
                  <a:pt x="0" y="1"/>
                </a:moveTo>
                <a:lnTo>
                  <a:pt x="0" y="1"/>
                </a:lnTo>
                <a:lnTo>
                  <a:pt x="0" y="22"/>
                </a:lnTo>
                <a:lnTo>
                  <a:pt x="0" y="22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59"/>
          <p:cNvSpPr/>
          <p:nvPr/>
        </p:nvSpPr>
        <p:spPr>
          <a:xfrm>
            <a:off x="3429917" y="2233934"/>
            <a:ext cx="108" cy="2489"/>
          </a:xfrm>
          <a:custGeom>
            <a:rect b="b" l="l" r="r" t="t"/>
            <a:pathLst>
              <a:path extrusionOk="0" h="23" w="1">
                <a:moveTo>
                  <a:pt x="0" y="0"/>
                </a:moveTo>
                <a:lnTo>
                  <a:pt x="0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59"/>
          <p:cNvSpPr/>
          <p:nvPr/>
        </p:nvSpPr>
        <p:spPr>
          <a:xfrm>
            <a:off x="3429917" y="2236315"/>
            <a:ext cx="108" cy="3030"/>
          </a:xfrm>
          <a:custGeom>
            <a:rect b="b" l="l" r="r" t="t"/>
            <a:pathLst>
              <a:path extrusionOk="0" h="28" w="1">
                <a:moveTo>
                  <a:pt x="0" y="1"/>
                </a:moveTo>
                <a:lnTo>
                  <a:pt x="0" y="1"/>
                </a:lnTo>
                <a:lnTo>
                  <a:pt x="0" y="27"/>
                </a:lnTo>
                <a:lnTo>
                  <a:pt x="0" y="2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59"/>
          <p:cNvSpPr/>
          <p:nvPr/>
        </p:nvSpPr>
        <p:spPr>
          <a:xfrm>
            <a:off x="3429917" y="2239237"/>
            <a:ext cx="108" cy="1082"/>
          </a:xfrm>
          <a:custGeom>
            <a:rect b="b" l="l" r="r" t="t"/>
            <a:pathLst>
              <a:path extrusionOk="0" h="10" w="1">
                <a:moveTo>
                  <a:pt x="0" y="0"/>
                </a:moveTo>
                <a:lnTo>
                  <a:pt x="0" y="0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59"/>
          <p:cNvSpPr/>
          <p:nvPr/>
        </p:nvSpPr>
        <p:spPr>
          <a:xfrm>
            <a:off x="3429917" y="2444331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59"/>
          <p:cNvSpPr/>
          <p:nvPr/>
        </p:nvSpPr>
        <p:spPr>
          <a:xfrm>
            <a:off x="3429917" y="2446279"/>
            <a:ext cx="108" cy="2489"/>
          </a:xfrm>
          <a:custGeom>
            <a:rect b="b" l="l" r="r" t="t"/>
            <a:pathLst>
              <a:path extrusionOk="0" h="23" w="1">
                <a:moveTo>
                  <a:pt x="0" y="0"/>
                </a:moveTo>
                <a:lnTo>
                  <a:pt x="0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59"/>
          <p:cNvSpPr/>
          <p:nvPr/>
        </p:nvSpPr>
        <p:spPr>
          <a:xfrm>
            <a:off x="3429917" y="2448660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59"/>
          <p:cNvSpPr/>
          <p:nvPr/>
        </p:nvSpPr>
        <p:spPr>
          <a:xfrm>
            <a:off x="3429917" y="2450608"/>
            <a:ext cx="108" cy="2489"/>
          </a:xfrm>
          <a:custGeom>
            <a:rect b="b" l="l" r="r" t="t"/>
            <a:pathLst>
              <a:path extrusionOk="0" h="23" w="1">
                <a:moveTo>
                  <a:pt x="0" y="1"/>
                </a:moveTo>
                <a:lnTo>
                  <a:pt x="0" y="1"/>
                </a:lnTo>
                <a:lnTo>
                  <a:pt x="0" y="22"/>
                </a:lnTo>
                <a:lnTo>
                  <a:pt x="0" y="22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59"/>
          <p:cNvSpPr/>
          <p:nvPr/>
        </p:nvSpPr>
        <p:spPr>
          <a:xfrm>
            <a:off x="3429917" y="2452989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59"/>
          <p:cNvSpPr/>
          <p:nvPr/>
        </p:nvSpPr>
        <p:spPr>
          <a:xfrm>
            <a:off x="3429917" y="2454937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59"/>
          <p:cNvSpPr/>
          <p:nvPr/>
        </p:nvSpPr>
        <p:spPr>
          <a:xfrm>
            <a:off x="3429917" y="2456885"/>
            <a:ext cx="108" cy="1948"/>
          </a:xfrm>
          <a:custGeom>
            <a:rect b="b" l="l" r="r" t="t"/>
            <a:pathLst>
              <a:path extrusionOk="0" h="18" w="1">
                <a:moveTo>
                  <a:pt x="0" y="0"/>
                </a:move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59"/>
          <p:cNvSpPr/>
          <p:nvPr/>
        </p:nvSpPr>
        <p:spPr>
          <a:xfrm>
            <a:off x="3429917" y="2458725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59"/>
          <p:cNvSpPr/>
          <p:nvPr/>
        </p:nvSpPr>
        <p:spPr>
          <a:xfrm>
            <a:off x="3429917" y="2460673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59"/>
          <p:cNvSpPr/>
          <p:nvPr/>
        </p:nvSpPr>
        <p:spPr>
          <a:xfrm>
            <a:off x="3429917" y="2462622"/>
            <a:ext cx="108" cy="1948"/>
          </a:xfrm>
          <a:custGeom>
            <a:rect b="b" l="l" r="r" t="t"/>
            <a:pathLst>
              <a:path extrusionOk="0" h="18" w="1">
                <a:moveTo>
                  <a:pt x="0" y="1"/>
                </a:moveTo>
                <a:lnTo>
                  <a:pt x="0" y="1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59"/>
          <p:cNvSpPr/>
          <p:nvPr/>
        </p:nvSpPr>
        <p:spPr>
          <a:xfrm>
            <a:off x="3429917" y="2464461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59"/>
          <p:cNvSpPr/>
          <p:nvPr/>
        </p:nvSpPr>
        <p:spPr>
          <a:xfrm>
            <a:off x="3429917" y="2466410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5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59"/>
          <p:cNvSpPr/>
          <p:nvPr/>
        </p:nvSpPr>
        <p:spPr>
          <a:xfrm>
            <a:off x="3429917" y="2467925"/>
            <a:ext cx="108" cy="1948"/>
          </a:xfrm>
          <a:custGeom>
            <a:rect b="b" l="l" r="r" t="t"/>
            <a:pathLst>
              <a:path extrusionOk="0" h="18" w="1">
                <a:moveTo>
                  <a:pt x="0" y="1"/>
                </a:moveTo>
                <a:lnTo>
                  <a:pt x="0" y="5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59"/>
          <p:cNvSpPr/>
          <p:nvPr/>
        </p:nvSpPr>
        <p:spPr>
          <a:xfrm>
            <a:off x="3429917" y="2469765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59"/>
          <p:cNvSpPr/>
          <p:nvPr/>
        </p:nvSpPr>
        <p:spPr>
          <a:xfrm>
            <a:off x="3429917" y="2471713"/>
            <a:ext cx="108" cy="1515"/>
          </a:xfrm>
          <a:custGeom>
            <a:rect b="b" l="l" r="r" t="t"/>
            <a:pathLst>
              <a:path extrusionOk="0" h="14" w="1">
                <a:moveTo>
                  <a:pt x="0" y="1"/>
                </a:moveTo>
                <a:lnTo>
                  <a:pt x="0" y="1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59"/>
          <p:cNvSpPr/>
          <p:nvPr/>
        </p:nvSpPr>
        <p:spPr>
          <a:xfrm>
            <a:off x="3429917" y="2473120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59"/>
          <p:cNvSpPr/>
          <p:nvPr/>
        </p:nvSpPr>
        <p:spPr>
          <a:xfrm>
            <a:off x="3429917" y="2474635"/>
            <a:ext cx="108" cy="1515"/>
          </a:xfrm>
          <a:custGeom>
            <a:rect b="b" l="l" r="r" t="t"/>
            <a:pathLst>
              <a:path extrusionOk="0" h="14" w="1">
                <a:moveTo>
                  <a:pt x="0" y="0"/>
                </a:moveTo>
                <a:lnTo>
                  <a:pt x="0" y="0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59"/>
          <p:cNvSpPr/>
          <p:nvPr/>
        </p:nvSpPr>
        <p:spPr>
          <a:xfrm>
            <a:off x="3429917" y="2476042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59"/>
          <p:cNvSpPr/>
          <p:nvPr/>
        </p:nvSpPr>
        <p:spPr>
          <a:xfrm>
            <a:off x="3429917" y="2477990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59"/>
          <p:cNvSpPr/>
          <p:nvPr/>
        </p:nvSpPr>
        <p:spPr>
          <a:xfrm>
            <a:off x="3429917" y="2479505"/>
            <a:ext cx="108" cy="1407"/>
          </a:xfrm>
          <a:custGeom>
            <a:rect b="b" l="l" r="r" t="t"/>
            <a:pathLst>
              <a:path extrusionOk="0" h="13" w="1">
                <a:moveTo>
                  <a:pt x="0" y="0"/>
                </a:moveTo>
                <a:lnTo>
                  <a:pt x="0" y="0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59"/>
          <p:cNvSpPr/>
          <p:nvPr/>
        </p:nvSpPr>
        <p:spPr>
          <a:xfrm>
            <a:off x="3429917" y="2480804"/>
            <a:ext cx="108" cy="1623"/>
          </a:xfrm>
          <a:custGeom>
            <a:rect b="b" l="l" r="r" t="t"/>
            <a:pathLst>
              <a:path extrusionOk="0" h="15" w="1">
                <a:moveTo>
                  <a:pt x="0" y="1"/>
                </a:moveTo>
                <a:lnTo>
                  <a:pt x="0" y="1"/>
                </a:lnTo>
                <a:lnTo>
                  <a:pt x="0" y="15"/>
                </a:lnTo>
                <a:lnTo>
                  <a:pt x="0" y="15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59"/>
          <p:cNvSpPr/>
          <p:nvPr/>
        </p:nvSpPr>
        <p:spPr>
          <a:xfrm>
            <a:off x="3429917" y="2482319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1"/>
                </a:lnTo>
                <a:lnTo>
                  <a:pt x="0" y="9"/>
                </a:lnTo>
                <a:lnTo>
                  <a:pt x="0" y="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59"/>
          <p:cNvSpPr/>
          <p:nvPr/>
        </p:nvSpPr>
        <p:spPr>
          <a:xfrm>
            <a:off x="3429917" y="2483293"/>
            <a:ext cx="108" cy="1407"/>
          </a:xfrm>
          <a:custGeom>
            <a:rect b="b" l="l" r="r" t="t"/>
            <a:pathLst>
              <a:path extrusionOk="0" h="13" w="1">
                <a:moveTo>
                  <a:pt x="0" y="0"/>
                </a:moveTo>
                <a:lnTo>
                  <a:pt x="0" y="13"/>
                </a:lnTo>
                <a:lnTo>
                  <a:pt x="0" y="13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59"/>
          <p:cNvSpPr/>
          <p:nvPr/>
        </p:nvSpPr>
        <p:spPr>
          <a:xfrm>
            <a:off x="3429917" y="2484592"/>
            <a:ext cx="108" cy="1623"/>
          </a:xfrm>
          <a:custGeom>
            <a:rect b="b" l="l" r="r" t="t"/>
            <a:pathLst>
              <a:path extrusionOk="0" h="15" w="1">
                <a:moveTo>
                  <a:pt x="0" y="1"/>
                </a:moveTo>
                <a:lnTo>
                  <a:pt x="0" y="15"/>
                </a:lnTo>
                <a:lnTo>
                  <a:pt x="0" y="1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59"/>
          <p:cNvSpPr/>
          <p:nvPr/>
        </p:nvSpPr>
        <p:spPr>
          <a:xfrm>
            <a:off x="3429917" y="2486107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9"/>
                </a:lnTo>
                <a:lnTo>
                  <a:pt x="0" y="9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59"/>
          <p:cNvSpPr/>
          <p:nvPr/>
        </p:nvSpPr>
        <p:spPr>
          <a:xfrm>
            <a:off x="3429917" y="2487081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14"/>
                </a:lnTo>
                <a:lnTo>
                  <a:pt x="0" y="14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59"/>
          <p:cNvSpPr/>
          <p:nvPr/>
        </p:nvSpPr>
        <p:spPr>
          <a:xfrm>
            <a:off x="3429917" y="2488597"/>
            <a:ext cx="108" cy="974"/>
          </a:xfrm>
          <a:custGeom>
            <a:rect b="b" l="l" r="r" t="t"/>
            <a:pathLst>
              <a:path extrusionOk="0" h="9" w="1">
                <a:moveTo>
                  <a:pt x="0" y="0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59"/>
          <p:cNvSpPr/>
          <p:nvPr/>
        </p:nvSpPr>
        <p:spPr>
          <a:xfrm>
            <a:off x="3429917" y="2489462"/>
            <a:ext cx="108" cy="1623"/>
          </a:xfrm>
          <a:custGeom>
            <a:rect b="b" l="l" r="r" t="t"/>
            <a:pathLst>
              <a:path extrusionOk="0" h="15" w="1">
                <a:moveTo>
                  <a:pt x="0" y="1"/>
                </a:moveTo>
                <a:lnTo>
                  <a:pt x="0" y="15"/>
                </a:lnTo>
                <a:lnTo>
                  <a:pt x="0" y="1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59"/>
          <p:cNvSpPr/>
          <p:nvPr/>
        </p:nvSpPr>
        <p:spPr>
          <a:xfrm>
            <a:off x="3429917" y="2490978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9"/>
                </a:lnTo>
                <a:lnTo>
                  <a:pt x="0" y="9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59"/>
          <p:cNvSpPr/>
          <p:nvPr/>
        </p:nvSpPr>
        <p:spPr>
          <a:xfrm>
            <a:off x="3429917" y="2491952"/>
            <a:ext cx="108" cy="974"/>
          </a:xfrm>
          <a:custGeom>
            <a:rect b="b" l="l" r="r" t="t"/>
            <a:pathLst>
              <a:path extrusionOk="0" h="9" w="1">
                <a:moveTo>
                  <a:pt x="0" y="0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59"/>
          <p:cNvSpPr/>
          <p:nvPr/>
        </p:nvSpPr>
        <p:spPr>
          <a:xfrm>
            <a:off x="3429917" y="2492817"/>
            <a:ext cx="108" cy="1191"/>
          </a:xfrm>
          <a:custGeom>
            <a:rect b="b" l="l" r="r" t="t"/>
            <a:pathLst>
              <a:path extrusionOk="0" h="11" w="1">
                <a:moveTo>
                  <a:pt x="0" y="1"/>
                </a:moveTo>
                <a:lnTo>
                  <a:pt x="0" y="10"/>
                </a:lnTo>
                <a:lnTo>
                  <a:pt x="0" y="10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59"/>
          <p:cNvSpPr/>
          <p:nvPr/>
        </p:nvSpPr>
        <p:spPr>
          <a:xfrm>
            <a:off x="3429917" y="2493900"/>
            <a:ext cx="108" cy="1407"/>
          </a:xfrm>
          <a:custGeom>
            <a:rect b="b" l="l" r="r" t="t"/>
            <a:pathLst>
              <a:path extrusionOk="0" h="13" w="1">
                <a:moveTo>
                  <a:pt x="0" y="0"/>
                </a:moveTo>
                <a:lnTo>
                  <a:pt x="0" y="13"/>
                </a:lnTo>
                <a:lnTo>
                  <a:pt x="0" y="13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59"/>
          <p:cNvSpPr/>
          <p:nvPr/>
        </p:nvSpPr>
        <p:spPr>
          <a:xfrm>
            <a:off x="3429917" y="2495199"/>
            <a:ext cx="108" cy="649"/>
          </a:xfrm>
          <a:custGeom>
            <a:rect b="b" l="l" r="r" t="t"/>
            <a:pathLst>
              <a:path extrusionOk="0" h="6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59"/>
          <p:cNvSpPr/>
          <p:nvPr/>
        </p:nvSpPr>
        <p:spPr>
          <a:xfrm>
            <a:off x="3429917" y="2495740"/>
            <a:ext cx="108" cy="1082"/>
          </a:xfrm>
          <a:custGeom>
            <a:rect b="b" l="l" r="r" t="t"/>
            <a:pathLst>
              <a:path extrusionOk="0" h="10" w="1">
                <a:moveTo>
                  <a:pt x="0" y="0"/>
                </a:moveTo>
                <a:lnTo>
                  <a:pt x="0" y="10"/>
                </a:lnTo>
                <a:lnTo>
                  <a:pt x="0" y="10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59"/>
          <p:cNvSpPr/>
          <p:nvPr/>
        </p:nvSpPr>
        <p:spPr>
          <a:xfrm>
            <a:off x="3429917" y="2496714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9"/>
                </a:lnTo>
                <a:lnTo>
                  <a:pt x="0" y="9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59"/>
          <p:cNvSpPr/>
          <p:nvPr/>
        </p:nvSpPr>
        <p:spPr>
          <a:xfrm>
            <a:off x="3429917" y="2497688"/>
            <a:ext cx="108" cy="974"/>
          </a:xfrm>
          <a:custGeom>
            <a:rect b="b" l="l" r="r" t="t"/>
            <a:pathLst>
              <a:path extrusionOk="0" h="9" w="1">
                <a:moveTo>
                  <a:pt x="0" y="0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59"/>
          <p:cNvSpPr/>
          <p:nvPr/>
        </p:nvSpPr>
        <p:spPr>
          <a:xfrm>
            <a:off x="3429917" y="2498554"/>
            <a:ext cx="108" cy="649"/>
          </a:xfrm>
          <a:custGeom>
            <a:rect b="b" l="l" r="r" t="t"/>
            <a:pathLst>
              <a:path extrusionOk="0" h="6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59"/>
          <p:cNvSpPr/>
          <p:nvPr/>
        </p:nvSpPr>
        <p:spPr>
          <a:xfrm>
            <a:off x="3429917" y="2499095"/>
            <a:ext cx="108" cy="1082"/>
          </a:xfrm>
          <a:custGeom>
            <a:rect b="b" l="l" r="r" t="t"/>
            <a:pathLst>
              <a:path extrusionOk="0" h="10" w="1">
                <a:moveTo>
                  <a:pt x="0" y="0"/>
                </a:moveTo>
                <a:lnTo>
                  <a:pt x="0" y="10"/>
                </a:lnTo>
                <a:lnTo>
                  <a:pt x="0" y="10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59"/>
          <p:cNvSpPr/>
          <p:nvPr/>
        </p:nvSpPr>
        <p:spPr>
          <a:xfrm>
            <a:off x="3429917" y="2500069"/>
            <a:ext cx="108" cy="541"/>
          </a:xfrm>
          <a:custGeom>
            <a:rect b="b" l="l" r="r" t="t"/>
            <a:pathLst>
              <a:path extrusionOk="0" h="5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59"/>
          <p:cNvSpPr/>
          <p:nvPr/>
        </p:nvSpPr>
        <p:spPr>
          <a:xfrm>
            <a:off x="3429917" y="2500502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10"/>
                </a:lnTo>
                <a:lnTo>
                  <a:pt x="0" y="10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59"/>
          <p:cNvSpPr/>
          <p:nvPr/>
        </p:nvSpPr>
        <p:spPr>
          <a:xfrm>
            <a:off x="3429917" y="2501476"/>
            <a:ext cx="108" cy="541"/>
          </a:xfrm>
          <a:custGeom>
            <a:rect b="b" l="l" r="r" t="t"/>
            <a:pathLst>
              <a:path extrusionOk="0" h="5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59"/>
          <p:cNvSpPr/>
          <p:nvPr/>
        </p:nvSpPr>
        <p:spPr>
          <a:xfrm>
            <a:off x="3429917" y="2501909"/>
            <a:ext cx="108" cy="758"/>
          </a:xfrm>
          <a:custGeom>
            <a:rect b="b" l="l" r="r" t="t"/>
            <a:pathLst>
              <a:path extrusionOk="0" h="7" w="1">
                <a:moveTo>
                  <a:pt x="0" y="1"/>
                </a:moveTo>
                <a:lnTo>
                  <a:pt x="0" y="6"/>
                </a:lnTo>
                <a:lnTo>
                  <a:pt x="0" y="6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59"/>
          <p:cNvSpPr/>
          <p:nvPr/>
        </p:nvSpPr>
        <p:spPr>
          <a:xfrm>
            <a:off x="3429917" y="2502558"/>
            <a:ext cx="108" cy="541"/>
          </a:xfrm>
          <a:custGeom>
            <a:rect b="b" l="l" r="r" t="t"/>
            <a:pathLst>
              <a:path extrusionOk="0" h="5" w="1">
                <a:moveTo>
                  <a:pt x="0" y="0"/>
                </a:moveTo>
                <a:lnTo>
                  <a:pt x="0" y="4"/>
                </a:lnTo>
                <a:lnTo>
                  <a:pt x="0" y="4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59"/>
          <p:cNvSpPr/>
          <p:nvPr/>
        </p:nvSpPr>
        <p:spPr>
          <a:xfrm>
            <a:off x="3429917" y="2502991"/>
            <a:ext cx="108" cy="10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2" name="Google Shape;1392;p59"/>
          <p:cNvGrpSpPr/>
          <p:nvPr/>
        </p:nvGrpSpPr>
        <p:grpSpPr>
          <a:xfrm>
            <a:off x="386479" y="1103750"/>
            <a:ext cx="8371046" cy="2683200"/>
            <a:chOff x="362404" y="1230150"/>
            <a:chExt cx="8371046" cy="2683200"/>
          </a:xfrm>
        </p:grpSpPr>
        <p:sp>
          <p:nvSpPr>
            <p:cNvPr id="1393" name="Google Shape;1393;p59"/>
            <p:cNvSpPr txBox="1"/>
            <p:nvPr/>
          </p:nvSpPr>
          <p:spPr>
            <a:xfrm>
              <a:off x="1223250" y="1230150"/>
              <a:ext cx="7510200" cy="26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031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Log Transformation </a:t>
              </a:r>
              <a:r>
                <a:rPr b="1"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sellingprice</a:t>
              </a:r>
              <a:endParaRPr b="1" sz="1200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Pada distplot sebelumnya kolom sellingprice memiliki distribusi ke arah kanan (long-right tailed), sehingga log transformation merupakan feature transformation yang paling tepat untuk digunakan.</a:t>
              </a:r>
              <a:endParaRPr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lnSpc>
                  <a:spcPct val="1031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lnSpc>
                  <a:spcPct val="1031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Normalization </a:t>
              </a:r>
              <a:r>
                <a:rPr b="1"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year</a:t>
              </a:r>
              <a:r>
                <a:rPr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 dan </a:t>
              </a:r>
              <a:r>
                <a:rPr b="1"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odometer</a:t>
              </a:r>
              <a:endParaRPr b="1" sz="1200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Pada dist plot sebelumnya, kolom year dan odometer memiliki distribusi yang sangat skew sehingga feature normalization cocok untuk digunakan.</a:t>
              </a:r>
              <a:endParaRPr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lnSpc>
                  <a:spcPct val="1031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Standardization </a:t>
              </a:r>
              <a:r>
                <a:rPr b="1"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log_sellingprice_std</a:t>
              </a:r>
              <a:r>
                <a:rPr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 dan </a:t>
              </a:r>
              <a:r>
                <a:rPr b="1" lang="en" sz="1800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condition</a:t>
              </a:r>
              <a:endParaRPr b="1" sz="1200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Pada dist plot sebelumnya, kolom log_sellingprice_std dan condition memiliki distribusi yang hampir mendekati normal sehingga feature standardization cocok untuk digunakan.</a:t>
              </a:r>
              <a:endParaRPr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grpSp>
          <p:nvGrpSpPr>
            <p:cNvPr id="1394" name="Google Shape;1394;p59"/>
            <p:cNvGrpSpPr/>
            <p:nvPr/>
          </p:nvGrpSpPr>
          <p:grpSpPr>
            <a:xfrm>
              <a:off x="476374" y="1302515"/>
              <a:ext cx="573930" cy="704246"/>
              <a:chOff x="4803027" y="1330143"/>
              <a:chExt cx="1094243" cy="1386038"/>
            </a:xfrm>
          </p:grpSpPr>
          <p:sp>
            <p:nvSpPr>
              <p:cNvPr id="1395" name="Google Shape;1395;p59"/>
              <p:cNvSpPr/>
              <p:nvPr/>
            </p:nvSpPr>
            <p:spPr>
              <a:xfrm>
                <a:off x="4803027" y="1514351"/>
                <a:ext cx="896667" cy="1201829"/>
              </a:xfrm>
              <a:custGeom>
                <a:rect b="b" l="l" r="r" t="t"/>
                <a:pathLst>
                  <a:path extrusionOk="0" h="7640" w="5700">
                    <a:moveTo>
                      <a:pt x="54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7586"/>
                    </a:lnTo>
                    <a:cubicBezTo>
                      <a:pt x="1" y="7613"/>
                      <a:pt x="27" y="7640"/>
                      <a:pt x="54" y="7640"/>
                    </a:cubicBezTo>
                    <a:lnTo>
                      <a:pt x="5646" y="7640"/>
                    </a:lnTo>
                    <a:cubicBezTo>
                      <a:pt x="5677" y="7640"/>
                      <a:pt x="5700" y="7613"/>
                      <a:pt x="5700" y="7586"/>
                    </a:cubicBezTo>
                    <a:lnTo>
                      <a:pt x="5700" y="54"/>
                    </a:lnTo>
                    <a:cubicBezTo>
                      <a:pt x="5700" y="28"/>
                      <a:pt x="5677" y="1"/>
                      <a:pt x="5646" y="1"/>
                    </a:cubicBezTo>
                    <a:close/>
                  </a:path>
                </a:pathLst>
              </a:custGeom>
              <a:solidFill>
                <a:srgbClr val="918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59"/>
              <p:cNvSpPr/>
              <p:nvPr/>
            </p:nvSpPr>
            <p:spPr>
              <a:xfrm>
                <a:off x="4859501" y="1581522"/>
                <a:ext cx="783561" cy="1067646"/>
              </a:xfrm>
              <a:custGeom>
                <a:rect b="b" l="l" r="r" t="t"/>
                <a:pathLst>
                  <a:path extrusionOk="0" h="6787" w="4981">
                    <a:moveTo>
                      <a:pt x="19" y="0"/>
                    </a:moveTo>
                    <a:cubicBezTo>
                      <a:pt x="10" y="0"/>
                      <a:pt x="1" y="9"/>
                      <a:pt x="1" y="18"/>
                    </a:cubicBezTo>
                    <a:lnTo>
                      <a:pt x="1" y="6768"/>
                    </a:lnTo>
                    <a:cubicBezTo>
                      <a:pt x="1" y="6777"/>
                      <a:pt x="10" y="6786"/>
                      <a:pt x="19" y="6786"/>
                    </a:cubicBezTo>
                    <a:lnTo>
                      <a:pt x="4963" y="6786"/>
                    </a:lnTo>
                    <a:cubicBezTo>
                      <a:pt x="4976" y="6786"/>
                      <a:pt x="4980" y="6777"/>
                      <a:pt x="4980" y="6768"/>
                    </a:cubicBezTo>
                    <a:lnTo>
                      <a:pt x="4980" y="18"/>
                    </a:lnTo>
                    <a:cubicBezTo>
                      <a:pt x="4980" y="9"/>
                      <a:pt x="4976" y="0"/>
                      <a:pt x="4963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59"/>
              <p:cNvSpPr/>
              <p:nvPr/>
            </p:nvSpPr>
            <p:spPr>
              <a:xfrm>
                <a:off x="4954515" y="1771236"/>
                <a:ext cx="185783" cy="186724"/>
              </a:xfrm>
              <a:custGeom>
                <a:rect b="b" l="l" r="r" t="t"/>
                <a:pathLst>
                  <a:path extrusionOk="0" h="1187" w="1181">
                    <a:moveTo>
                      <a:pt x="1048" y="138"/>
                    </a:moveTo>
                    <a:lnTo>
                      <a:pt x="1048" y="1049"/>
                    </a:lnTo>
                    <a:lnTo>
                      <a:pt x="134" y="1049"/>
                    </a:lnTo>
                    <a:lnTo>
                      <a:pt x="134" y="138"/>
                    </a:lnTo>
                    <a:close/>
                    <a:moveTo>
                      <a:pt x="67" y="1"/>
                    </a:moveTo>
                    <a:cubicBezTo>
                      <a:pt x="31" y="1"/>
                      <a:pt x="1" y="32"/>
                      <a:pt x="1" y="72"/>
                    </a:cubicBezTo>
                    <a:lnTo>
                      <a:pt x="1" y="1115"/>
                    </a:lnTo>
                    <a:cubicBezTo>
                      <a:pt x="1" y="1156"/>
                      <a:pt x="31" y="1186"/>
                      <a:pt x="67" y="1186"/>
                    </a:cubicBezTo>
                    <a:lnTo>
                      <a:pt x="1115" y="1186"/>
                    </a:lnTo>
                    <a:cubicBezTo>
                      <a:pt x="1150" y="1186"/>
                      <a:pt x="1181" y="1156"/>
                      <a:pt x="1181" y="1115"/>
                    </a:cubicBezTo>
                    <a:lnTo>
                      <a:pt x="1181" y="72"/>
                    </a:lnTo>
                    <a:cubicBezTo>
                      <a:pt x="1181" y="32"/>
                      <a:pt x="1150" y="1"/>
                      <a:pt x="1115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59"/>
              <p:cNvSpPr/>
              <p:nvPr/>
            </p:nvSpPr>
            <p:spPr>
              <a:xfrm>
                <a:off x="4954515" y="2063201"/>
                <a:ext cx="185783" cy="185780"/>
              </a:xfrm>
              <a:custGeom>
                <a:rect b="b" l="l" r="r" t="t"/>
                <a:pathLst>
                  <a:path extrusionOk="0" h="1181" w="1181">
                    <a:moveTo>
                      <a:pt x="1048" y="138"/>
                    </a:moveTo>
                    <a:lnTo>
                      <a:pt x="1048" y="1048"/>
                    </a:lnTo>
                    <a:lnTo>
                      <a:pt x="134" y="1048"/>
                    </a:lnTo>
                    <a:lnTo>
                      <a:pt x="134" y="138"/>
                    </a:lnTo>
                    <a:close/>
                    <a:moveTo>
                      <a:pt x="67" y="1"/>
                    </a:moveTo>
                    <a:cubicBezTo>
                      <a:pt x="31" y="1"/>
                      <a:pt x="1" y="31"/>
                      <a:pt x="1" y="67"/>
                    </a:cubicBezTo>
                    <a:lnTo>
                      <a:pt x="1" y="1115"/>
                    </a:lnTo>
                    <a:cubicBezTo>
                      <a:pt x="1" y="1154"/>
                      <a:pt x="31" y="1181"/>
                      <a:pt x="67" y="1181"/>
                    </a:cubicBezTo>
                    <a:lnTo>
                      <a:pt x="1115" y="1181"/>
                    </a:lnTo>
                    <a:cubicBezTo>
                      <a:pt x="1150" y="1181"/>
                      <a:pt x="1181" y="1154"/>
                      <a:pt x="1181" y="1115"/>
                    </a:cubicBezTo>
                    <a:lnTo>
                      <a:pt x="1181" y="67"/>
                    </a:lnTo>
                    <a:cubicBezTo>
                      <a:pt x="1181" y="31"/>
                      <a:pt x="1150" y="1"/>
                      <a:pt x="1115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59"/>
              <p:cNvSpPr/>
              <p:nvPr/>
            </p:nvSpPr>
            <p:spPr>
              <a:xfrm>
                <a:off x="4954515" y="2355166"/>
                <a:ext cx="185783" cy="185780"/>
              </a:xfrm>
              <a:custGeom>
                <a:rect b="b" l="l" r="r" t="t"/>
                <a:pathLst>
                  <a:path extrusionOk="0" h="1181" w="1181">
                    <a:moveTo>
                      <a:pt x="1048" y="133"/>
                    </a:moveTo>
                    <a:lnTo>
                      <a:pt x="1048" y="1047"/>
                    </a:lnTo>
                    <a:lnTo>
                      <a:pt x="134" y="1047"/>
                    </a:lnTo>
                    <a:lnTo>
                      <a:pt x="134" y="133"/>
                    </a:lnTo>
                    <a:close/>
                    <a:moveTo>
                      <a:pt x="67" y="0"/>
                    </a:moveTo>
                    <a:cubicBezTo>
                      <a:pt x="31" y="0"/>
                      <a:pt x="1" y="31"/>
                      <a:pt x="1" y="66"/>
                    </a:cubicBezTo>
                    <a:lnTo>
                      <a:pt x="1" y="1113"/>
                    </a:lnTo>
                    <a:cubicBezTo>
                      <a:pt x="1" y="1149"/>
                      <a:pt x="31" y="1180"/>
                      <a:pt x="67" y="1180"/>
                    </a:cubicBezTo>
                    <a:lnTo>
                      <a:pt x="1115" y="1180"/>
                    </a:lnTo>
                    <a:cubicBezTo>
                      <a:pt x="1150" y="1180"/>
                      <a:pt x="1181" y="1149"/>
                      <a:pt x="1181" y="1113"/>
                    </a:cubicBezTo>
                    <a:lnTo>
                      <a:pt x="1181" y="66"/>
                    </a:lnTo>
                    <a:cubicBezTo>
                      <a:pt x="1181" y="31"/>
                      <a:pt x="1150" y="0"/>
                      <a:pt x="1115" y="0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59"/>
              <p:cNvSpPr/>
              <p:nvPr/>
            </p:nvSpPr>
            <p:spPr>
              <a:xfrm>
                <a:off x="4965684" y="1330143"/>
                <a:ext cx="571979" cy="335852"/>
              </a:xfrm>
              <a:custGeom>
                <a:rect b="b" l="l" r="r" t="t"/>
                <a:pathLst>
                  <a:path extrusionOk="0" h="2135" w="3636">
                    <a:moveTo>
                      <a:pt x="1816" y="346"/>
                    </a:moveTo>
                    <a:cubicBezTo>
                      <a:pt x="2015" y="346"/>
                      <a:pt x="2171" y="506"/>
                      <a:pt x="2171" y="701"/>
                    </a:cubicBezTo>
                    <a:cubicBezTo>
                      <a:pt x="2171" y="897"/>
                      <a:pt x="2015" y="1057"/>
                      <a:pt x="1816" y="1057"/>
                    </a:cubicBezTo>
                    <a:cubicBezTo>
                      <a:pt x="1620" y="1057"/>
                      <a:pt x="1460" y="897"/>
                      <a:pt x="1460" y="701"/>
                    </a:cubicBezTo>
                    <a:cubicBezTo>
                      <a:pt x="1460" y="506"/>
                      <a:pt x="1620" y="346"/>
                      <a:pt x="1816" y="346"/>
                    </a:cubicBezTo>
                    <a:close/>
                    <a:moveTo>
                      <a:pt x="1816" y="0"/>
                    </a:moveTo>
                    <a:cubicBezTo>
                      <a:pt x="1492" y="0"/>
                      <a:pt x="1216" y="222"/>
                      <a:pt x="1141" y="524"/>
                    </a:cubicBezTo>
                    <a:cubicBezTo>
                      <a:pt x="1114" y="625"/>
                      <a:pt x="1021" y="697"/>
                      <a:pt x="915" y="697"/>
                    </a:cubicBezTo>
                    <a:lnTo>
                      <a:pt x="231" y="697"/>
                    </a:lnTo>
                    <a:cubicBezTo>
                      <a:pt x="102" y="697"/>
                      <a:pt x="1" y="803"/>
                      <a:pt x="1" y="932"/>
                    </a:cubicBezTo>
                    <a:lnTo>
                      <a:pt x="1" y="1904"/>
                    </a:lnTo>
                    <a:cubicBezTo>
                      <a:pt x="1" y="2033"/>
                      <a:pt x="102" y="2135"/>
                      <a:pt x="231" y="2135"/>
                    </a:cubicBezTo>
                    <a:lnTo>
                      <a:pt x="3400" y="2135"/>
                    </a:lnTo>
                    <a:cubicBezTo>
                      <a:pt x="3529" y="2135"/>
                      <a:pt x="3635" y="2033"/>
                      <a:pt x="3635" y="1904"/>
                    </a:cubicBezTo>
                    <a:lnTo>
                      <a:pt x="3635" y="932"/>
                    </a:lnTo>
                    <a:cubicBezTo>
                      <a:pt x="3635" y="803"/>
                      <a:pt x="3529" y="697"/>
                      <a:pt x="3400" y="697"/>
                    </a:cubicBezTo>
                    <a:lnTo>
                      <a:pt x="2717" y="697"/>
                    </a:lnTo>
                    <a:cubicBezTo>
                      <a:pt x="2611" y="697"/>
                      <a:pt x="2517" y="625"/>
                      <a:pt x="2490" y="524"/>
                    </a:cubicBezTo>
                    <a:cubicBezTo>
                      <a:pt x="2415" y="222"/>
                      <a:pt x="2140" y="0"/>
                      <a:pt x="1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59"/>
              <p:cNvSpPr/>
              <p:nvPr/>
            </p:nvSpPr>
            <p:spPr>
              <a:xfrm>
                <a:off x="4990067" y="1807417"/>
                <a:ext cx="114836" cy="114205"/>
              </a:xfrm>
              <a:custGeom>
                <a:rect b="b" l="l" r="r" t="t"/>
                <a:pathLst>
                  <a:path extrusionOk="0" h="726" w="730">
                    <a:moveTo>
                      <a:pt x="36" y="1"/>
                    </a:moveTo>
                    <a:cubicBezTo>
                      <a:pt x="28" y="1"/>
                      <a:pt x="21" y="4"/>
                      <a:pt x="14" y="11"/>
                    </a:cubicBezTo>
                    <a:cubicBezTo>
                      <a:pt x="0" y="24"/>
                      <a:pt x="0" y="47"/>
                      <a:pt x="14" y="60"/>
                    </a:cubicBezTo>
                    <a:lnTo>
                      <a:pt x="316" y="366"/>
                    </a:lnTo>
                    <a:lnTo>
                      <a:pt x="14" y="668"/>
                    </a:lnTo>
                    <a:cubicBezTo>
                      <a:pt x="0" y="681"/>
                      <a:pt x="0" y="703"/>
                      <a:pt x="14" y="717"/>
                    </a:cubicBezTo>
                    <a:cubicBezTo>
                      <a:pt x="19" y="721"/>
                      <a:pt x="27" y="725"/>
                      <a:pt x="37" y="725"/>
                    </a:cubicBezTo>
                    <a:cubicBezTo>
                      <a:pt x="45" y="725"/>
                      <a:pt x="54" y="721"/>
                      <a:pt x="59" y="717"/>
                    </a:cubicBezTo>
                    <a:lnTo>
                      <a:pt x="365" y="410"/>
                    </a:lnTo>
                    <a:lnTo>
                      <a:pt x="666" y="717"/>
                    </a:lnTo>
                    <a:cubicBezTo>
                      <a:pt x="676" y="721"/>
                      <a:pt x="684" y="725"/>
                      <a:pt x="693" y="725"/>
                    </a:cubicBezTo>
                    <a:cubicBezTo>
                      <a:pt x="702" y="725"/>
                      <a:pt x="711" y="721"/>
                      <a:pt x="715" y="717"/>
                    </a:cubicBezTo>
                    <a:cubicBezTo>
                      <a:pt x="729" y="703"/>
                      <a:pt x="729" y="681"/>
                      <a:pt x="715" y="668"/>
                    </a:cubicBezTo>
                    <a:lnTo>
                      <a:pt x="414" y="366"/>
                    </a:lnTo>
                    <a:lnTo>
                      <a:pt x="715" y="60"/>
                    </a:lnTo>
                    <a:cubicBezTo>
                      <a:pt x="729" y="47"/>
                      <a:pt x="729" y="24"/>
                      <a:pt x="715" y="11"/>
                    </a:cubicBezTo>
                    <a:cubicBezTo>
                      <a:pt x="709" y="4"/>
                      <a:pt x="700" y="1"/>
                      <a:pt x="691" y="1"/>
                    </a:cubicBezTo>
                    <a:cubicBezTo>
                      <a:pt x="682" y="1"/>
                      <a:pt x="673" y="4"/>
                      <a:pt x="666" y="11"/>
                    </a:cubicBezTo>
                    <a:lnTo>
                      <a:pt x="365" y="317"/>
                    </a:lnTo>
                    <a:lnTo>
                      <a:pt x="59" y="11"/>
                    </a:lnTo>
                    <a:cubicBezTo>
                      <a:pt x="52" y="4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59"/>
              <p:cNvSpPr/>
              <p:nvPr/>
            </p:nvSpPr>
            <p:spPr>
              <a:xfrm>
                <a:off x="5251358" y="1514351"/>
                <a:ext cx="448333" cy="1201829"/>
              </a:xfrm>
              <a:custGeom>
                <a:rect b="b" l="l" r="r" t="t"/>
                <a:pathLst>
                  <a:path extrusionOk="0" h="7640" w="2850">
                    <a:moveTo>
                      <a:pt x="1819" y="1"/>
                    </a:moveTo>
                    <a:lnTo>
                      <a:pt x="1819" y="427"/>
                    </a:lnTo>
                    <a:lnTo>
                      <a:pt x="2423" y="427"/>
                    </a:lnTo>
                    <a:cubicBezTo>
                      <a:pt x="2463" y="427"/>
                      <a:pt x="2489" y="458"/>
                      <a:pt x="2489" y="493"/>
                    </a:cubicBezTo>
                    <a:lnTo>
                      <a:pt x="2489" y="7146"/>
                    </a:lnTo>
                    <a:cubicBezTo>
                      <a:pt x="2489" y="7183"/>
                      <a:pt x="2463" y="7213"/>
                      <a:pt x="2423" y="7213"/>
                    </a:cubicBezTo>
                    <a:lnTo>
                      <a:pt x="0" y="7213"/>
                    </a:lnTo>
                    <a:lnTo>
                      <a:pt x="0" y="7640"/>
                    </a:lnTo>
                    <a:lnTo>
                      <a:pt x="2649" y="7640"/>
                    </a:lnTo>
                    <a:cubicBezTo>
                      <a:pt x="2760" y="7640"/>
                      <a:pt x="2850" y="7546"/>
                      <a:pt x="2850" y="7435"/>
                    </a:cubicBezTo>
                    <a:lnTo>
                      <a:pt x="2850" y="205"/>
                    </a:lnTo>
                    <a:cubicBezTo>
                      <a:pt x="2850" y="94"/>
                      <a:pt x="2760" y="1"/>
                      <a:pt x="2649" y="1"/>
                    </a:cubicBezTo>
                    <a:close/>
                  </a:path>
                </a:pathLst>
              </a:custGeom>
              <a:solidFill>
                <a:srgbClr val="6E63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59"/>
              <p:cNvSpPr/>
              <p:nvPr/>
            </p:nvSpPr>
            <p:spPr>
              <a:xfrm>
                <a:off x="5251358" y="1581522"/>
                <a:ext cx="391702" cy="1067646"/>
              </a:xfrm>
              <a:custGeom>
                <a:rect b="b" l="l" r="r" t="t"/>
                <a:pathLst>
                  <a:path extrusionOk="0" h="6787" w="2490">
                    <a:moveTo>
                      <a:pt x="1819" y="1309"/>
                    </a:moveTo>
                    <a:cubicBezTo>
                      <a:pt x="1860" y="1309"/>
                      <a:pt x="1891" y="1340"/>
                      <a:pt x="1891" y="1381"/>
                    </a:cubicBezTo>
                    <a:cubicBezTo>
                      <a:pt x="1891" y="1416"/>
                      <a:pt x="1860" y="1447"/>
                      <a:pt x="1819" y="1447"/>
                    </a:cubicBezTo>
                    <a:lnTo>
                      <a:pt x="235" y="1447"/>
                    </a:lnTo>
                    <a:cubicBezTo>
                      <a:pt x="199" y="1447"/>
                      <a:pt x="168" y="1416"/>
                      <a:pt x="168" y="1381"/>
                    </a:cubicBezTo>
                    <a:cubicBezTo>
                      <a:pt x="168" y="1340"/>
                      <a:pt x="199" y="1309"/>
                      <a:pt x="235" y="1309"/>
                    </a:cubicBezTo>
                    <a:close/>
                    <a:moveTo>
                      <a:pt x="1819" y="1731"/>
                    </a:moveTo>
                    <a:cubicBezTo>
                      <a:pt x="1860" y="1731"/>
                      <a:pt x="1891" y="1762"/>
                      <a:pt x="1891" y="1802"/>
                    </a:cubicBezTo>
                    <a:cubicBezTo>
                      <a:pt x="1891" y="1838"/>
                      <a:pt x="1860" y="1868"/>
                      <a:pt x="1819" y="1868"/>
                    </a:cubicBezTo>
                    <a:lnTo>
                      <a:pt x="235" y="1868"/>
                    </a:lnTo>
                    <a:cubicBezTo>
                      <a:pt x="199" y="1868"/>
                      <a:pt x="168" y="1838"/>
                      <a:pt x="168" y="1802"/>
                    </a:cubicBezTo>
                    <a:cubicBezTo>
                      <a:pt x="168" y="1762"/>
                      <a:pt x="199" y="1731"/>
                      <a:pt x="235" y="1731"/>
                    </a:cubicBezTo>
                    <a:close/>
                    <a:moveTo>
                      <a:pt x="1819" y="2153"/>
                    </a:moveTo>
                    <a:cubicBezTo>
                      <a:pt x="1860" y="2153"/>
                      <a:pt x="1891" y="2184"/>
                      <a:pt x="1891" y="2223"/>
                    </a:cubicBezTo>
                    <a:cubicBezTo>
                      <a:pt x="1891" y="2259"/>
                      <a:pt x="1860" y="2290"/>
                      <a:pt x="1819" y="2290"/>
                    </a:cubicBezTo>
                    <a:lnTo>
                      <a:pt x="235" y="2290"/>
                    </a:lnTo>
                    <a:cubicBezTo>
                      <a:pt x="199" y="2290"/>
                      <a:pt x="168" y="2259"/>
                      <a:pt x="168" y="2223"/>
                    </a:cubicBezTo>
                    <a:cubicBezTo>
                      <a:pt x="168" y="2184"/>
                      <a:pt x="199" y="2153"/>
                      <a:pt x="235" y="2153"/>
                    </a:cubicBezTo>
                    <a:close/>
                    <a:moveTo>
                      <a:pt x="1819" y="3165"/>
                    </a:moveTo>
                    <a:cubicBezTo>
                      <a:pt x="1860" y="3165"/>
                      <a:pt x="1891" y="3196"/>
                      <a:pt x="1891" y="3231"/>
                    </a:cubicBezTo>
                    <a:cubicBezTo>
                      <a:pt x="1891" y="3271"/>
                      <a:pt x="1860" y="3302"/>
                      <a:pt x="1819" y="3302"/>
                    </a:cubicBezTo>
                    <a:lnTo>
                      <a:pt x="235" y="3302"/>
                    </a:lnTo>
                    <a:cubicBezTo>
                      <a:pt x="199" y="3302"/>
                      <a:pt x="168" y="3271"/>
                      <a:pt x="168" y="3231"/>
                    </a:cubicBezTo>
                    <a:cubicBezTo>
                      <a:pt x="168" y="3196"/>
                      <a:pt x="199" y="3165"/>
                      <a:pt x="235" y="3165"/>
                    </a:cubicBezTo>
                    <a:close/>
                    <a:moveTo>
                      <a:pt x="1819" y="3587"/>
                    </a:moveTo>
                    <a:cubicBezTo>
                      <a:pt x="1860" y="3587"/>
                      <a:pt x="1891" y="3617"/>
                      <a:pt x="1891" y="3653"/>
                    </a:cubicBezTo>
                    <a:cubicBezTo>
                      <a:pt x="1891" y="3693"/>
                      <a:pt x="1860" y="3724"/>
                      <a:pt x="1819" y="3724"/>
                    </a:cubicBezTo>
                    <a:lnTo>
                      <a:pt x="235" y="3724"/>
                    </a:lnTo>
                    <a:cubicBezTo>
                      <a:pt x="199" y="3724"/>
                      <a:pt x="168" y="3693"/>
                      <a:pt x="168" y="3653"/>
                    </a:cubicBezTo>
                    <a:cubicBezTo>
                      <a:pt x="168" y="3617"/>
                      <a:pt x="199" y="3587"/>
                      <a:pt x="235" y="3587"/>
                    </a:cubicBezTo>
                    <a:close/>
                    <a:moveTo>
                      <a:pt x="1819" y="4007"/>
                    </a:moveTo>
                    <a:cubicBezTo>
                      <a:pt x="1860" y="4007"/>
                      <a:pt x="1891" y="4039"/>
                      <a:pt x="1891" y="4074"/>
                    </a:cubicBezTo>
                    <a:cubicBezTo>
                      <a:pt x="1891" y="4114"/>
                      <a:pt x="1860" y="4140"/>
                      <a:pt x="1819" y="4140"/>
                    </a:cubicBezTo>
                    <a:lnTo>
                      <a:pt x="235" y="4140"/>
                    </a:lnTo>
                    <a:cubicBezTo>
                      <a:pt x="199" y="4140"/>
                      <a:pt x="168" y="4114"/>
                      <a:pt x="168" y="4074"/>
                    </a:cubicBezTo>
                    <a:cubicBezTo>
                      <a:pt x="168" y="4039"/>
                      <a:pt x="199" y="4007"/>
                      <a:pt x="235" y="4007"/>
                    </a:cubicBezTo>
                    <a:close/>
                    <a:moveTo>
                      <a:pt x="1819" y="5019"/>
                    </a:moveTo>
                    <a:cubicBezTo>
                      <a:pt x="1860" y="5019"/>
                      <a:pt x="1891" y="5051"/>
                      <a:pt x="1891" y="5086"/>
                    </a:cubicBezTo>
                    <a:cubicBezTo>
                      <a:pt x="1891" y="5126"/>
                      <a:pt x="1860" y="5152"/>
                      <a:pt x="1819" y="5152"/>
                    </a:cubicBezTo>
                    <a:lnTo>
                      <a:pt x="235" y="5152"/>
                    </a:lnTo>
                    <a:cubicBezTo>
                      <a:pt x="199" y="5152"/>
                      <a:pt x="168" y="5126"/>
                      <a:pt x="168" y="5086"/>
                    </a:cubicBezTo>
                    <a:cubicBezTo>
                      <a:pt x="168" y="5051"/>
                      <a:pt x="199" y="5019"/>
                      <a:pt x="235" y="5019"/>
                    </a:cubicBezTo>
                    <a:close/>
                    <a:moveTo>
                      <a:pt x="1819" y="5441"/>
                    </a:moveTo>
                    <a:cubicBezTo>
                      <a:pt x="1860" y="5441"/>
                      <a:pt x="1891" y="5472"/>
                      <a:pt x="1891" y="5508"/>
                    </a:cubicBezTo>
                    <a:cubicBezTo>
                      <a:pt x="1891" y="5548"/>
                      <a:pt x="1860" y="5574"/>
                      <a:pt x="1819" y="5574"/>
                    </a:cubicBezTo>
                    <a:lnTo>
                      <a:pt x="235" y="5574"/>
                    </a:lnTo>
                    <a:cubicBezTo>
                      <a:pt x="199" y="5574"/>
                      <a:pt x="168" y="5548"/>
                      <a:pt x="168" y="5508"/>
                    </a:cubicBezTo>
                    <a:cubicBezTo>
                      <a:pt x="168" y="5472"/>
                      <a:pt x="199" y="5441"/>
                      <a:pt x="235" y="5441"/>
                    </a:cubicBezTo>
                    <a:close/>
                    <a:moveTo>
                      <a:pt x="1819" y="5863"/>
                    </a:moveTo>
                    <a:cubicBezTo>
                      <a:pt x="1860" y="5863"/>
                      <a:pt x="1891" y="5894"/>
                      <a:pt x="1891" y="5930"/>
                    </a:cubicBezTo>
                    <a:cubicBezTo>
                      <a:pt x="1891" y="5969"/>
                      <a:pt x="1860" y="5996"/>
                      <a:pt x="1819" y="5996"/>
                    </a:cubicBezTo>
                    <a:lnTo>
                      <a:pt x="235" y="5996"/>
                    </a:lnTo>
                    <a:cubicBezTo>
                      <a:pt x="199" y="5996"/>
                      <a:pt x="168" y="5969"/>
                      <a:pt x="168" y="5930"/>
                    </a:cubicBezTo>
                    <a:cubicBezTo>
                      <a:pt x="168" y="5894"/>
                      <a:pt x="199" y="5863"/>
                      <a:pt x="235" y="5863"/>
                    </a:cubicBezTo>
                    <a:close/>
                    <a:moveTo>
                      <a:pt x="1819" y="0"/>
                    </a:moveTo>
                    <a:lnTo>
                      <a:pt x="1819" y="306"/>
                    </a:lnTo>
                    <a:cubicBezTo>
                      <a:pt x="1819" y="435"/>
                      <a:pt x="1713" y="537"/>
                      <a:pt x="1584" y="537"/>
                    </a:cubicBezTo>
                    <a:lnTo>
                      <a:pt x="0" y="537"/>
                    </a:lnTo>
                    <a:lnTo>
                      <a:pt x="0" y="6786"/>
                    </a:lnTo>
                    <a:lnTo>
                      <a:pt x="2423" y="6786"/>
                    </a:lnTo>
                    <a:cubicBezTo>
                      <a:pt x="2463" y="6786"/>
                      <a:pt x="2489" y="6756"/>
                      <a:pt x="2489" y="6719"/>
                    </a:cubicBezTo>
                    <a:lnTo>
                      <a:pt x="2489" y="66"/>
                    </a:lnTo>
                    <a:cubicBezTo>
                      <a:pt x="2489" y="31"/>
                      <a:pt x="2463" y="0"/>
                      <a:pt x="2423" y="0"/>
                    </a:cubicBez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59"/>
              <p:cNvSpPr/>
              <p:nvPr/>
            </p:nvSpPr>
            <p:spPr>
              <a:xfrm>
                <a:off x="5277786" y="1787439"/>
                <a:ext cx="271045" cy="21708"/>
              </a:xfrm>
              <a:custGeom>
                <a:rect b="b" l="l" r="r" t="t"/>
                <a:pathLst>
                  <a:path extrusionOk="0" h="138" w="1723">
                    <a:moveTo>
                      <a:pt x="67" y="0"/>
                    </a:moveTo>
                    <a:cubicBezTo>
                      <a:pt x="31" y="0"/>
                      <a:pt x="0" y="31"/>
                      <a:pt x="0" y="72"/>
                    </a:cubicBezTo>
                    <a:cubicBezTo>
                      <a:pt x="0" y="107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7"/>
                      <a:pt x="1723" y="72"/>
                    </a:cubicBezTo>
                    <a:cubicBezTo>
                      <a:pt x="1723" y="31"/>
                      <a:pt x="1692" y="0"/>
                      <a:pt x="1651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59"/>
              <p:cNvSpPr/>
              <p:nvPr/>
            </p:nvSpPr>
            <p:spPr>
              <a:xfrm>
                <a:off x="5277786" y="1853666"/>
                <a:ext cx="271045" cy="21866"/>
              </a:xfrm>
              <a:custGeom>
                <a:rect b="b" l="l" r="r" t="t"/>
                <a:pathLst>
                  <a:path extrusionOk="0" h="139" w="1723">
                    <a:moveTo>
                      <a:pt x="67" y="1"/>
                    </a:moveTo>
                    <a:cubicBezTo>
                      <a:pt x="31" y="1"/>
                      <a:pt x="0" y="32"/>
                      <a:pt x="0" y="72"/>
                    </a:cubicBezTo>
                    <a:cubicBezTo>
                      <a:pt x="0" y="108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8"/>
                      <a:pt x="1723" y="72"/>
                    </a:cubicBezTo>
                    <a:cubicBezTo>
                      <a:pt x="1723" y="32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59"/>
              <p:cNvSpPr/>
              <p:nvPr/>
            </p:nvSpPr>
            <p:spPr>
              <a:xfrm>
                <a:off x="5277786" y="1920050"/>
                <a:ext cx="271045" cy="21866"/>
              </a:xfrm>
              <a:custGeom>
                <a:rect b="b" l="l" r="r" t="t"/>
                <a:pathLst>
                  <a:path extrusionOk="0" h="139" w="1723">
                    <a:moveTo>
                      <a:pt x="67" y="1"/>
                    </a:moveTo>
                    <a:cubicBezTo>
                      <a:pt x="31" y="1"/>
                      <a:pt x="0" y="32"/>
                      <a:pt x="0" y="71"/>
                    </a:cubicBezTo>
                    <a:cubicBezTo>
                      <a:pt x="0" y="107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7"/>
                      <a:pt x="1723" y="71"/>
                    </a:cubicBezTo>
                    <a:cubicBezTo>
                      <a:pt x="1723" y="32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59"/>
              <p:cNvSpPr/>
              <p:nvPr/>
            </p:nvSpPr>
            <p:spPr>
              <a:xfrm>
                <a:off x="5277786" y="2079247"/>
                <a:ext cx="271045" cy="21866"/>
              </a:xfrm>
              <a:custGeom>
                <a:rect b="b" l="l" r="r" t="t"/>
                <a:pathLst>
                  <a:path extrusionOk="0" h="139" w="1723">
                    <a:moveTo>
                      <a:pt x="67" y="1"/>
                    </a:moveTo>
                    <a:cubicBezTo>
                      <a:pt x="31" y="1"/>
                      <a:pt x="0" y="32"/>
                      <a:pt x="0" y="67"/>
                    </a:cubicBezTo>
                    <a:cubicBezTo>
                      <a:pt x="0" y="107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7"/>
                      <a:pt x="1723" y="67"/>
                    </a:cubicBezTo>
                    <a:cubicBezTo>
                      <a:pt x="1723" y="32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59"/>
              <p:cNvSpPr/>
              <p:nvPr/>
            </p:nvSpPr>
            <p:spPr>
              <a:xfrm>
                <a:off x="5277786" y="2145631"/>
                <a:ext cx="271045" cy="21866"/>
              </a:xfrm>
              <a:custGeom>
                <a:rect b="b" l="l" r="r" t="t"/>
                <a:pathLst>
                  <a:path extrusionOk="0" h="139" w="1723">
                    <a:moveTo>
                      <a:pt x="67" y="1"/>
                    </a:moveTo>
                    <a:cubicBezTo>
                      <a:pt x="31" y="1"/>
                      <a:pt x="0" y="31"/>
                      <a:pt x="0" y="67"/>
                    </a:cubicBezTo>
                    <a:cubicBezTo>
                      <a:pt x="0" y="107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7"/>
                      <a:pt x="1723" y="67"/>
                    </a:cubicBezTo>
                    <a:cubicBezTo>
                      <a:pt x="1723" y="31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59"/>
              <p:cNvSpPr/>
              <p:nvPr/>
            </p:nvSpPr>
            <p:spPr>
              <a:xfrm>
                <a:off x="5277786" y="2211858"/>
                <a:ext cx="271045" cy="21079"/>
              </a:xfrm>
              <a:custGeom>
                <a:rect b="b" l="l" r="r" t="t"/>
                <a:pathLst>
                  <a:path extrusionOk="0" h="134" w="1723">
                    <a:moveTo>
                      <a:pt x="67" y="0"/>
                    </a:moveTo>
                    <a:cubicBezTo>
                      <a:pt x="31" y="0"/>
                      <a:pt x="0" y="32"/>
                      <a:pt x="0" y="67"/>
                    </a:cubicBezTo>
                    <a:cubicBezTo>
                      <a:pt x="0" y="107"/>
                      <a:pt x="31" y="133"/>
                      <a:pt x="67" y="133"/>
                    </a:cubicBezTo>
                    <a:lnTo>
                      <a:pt x="1651" y="133"/>
                    </a:lnTo>
                    <a:cubicBezTo>
                      <a:pt x="1692" y="133"/>
                      <a:pt x="1723" y="107"/>
                      <a:pt x="1723" y="67"/>
                    </a:cubicBezTo>
                    <a:cubicBezTo>
                      <a:pt x="1723" y="32"/>
                      <a:pt x="1692" y="0"/>
                      <a:pt x="1651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59"/>
              <p:cNvSpPr/>
              <p:nvPr/>
            </p:nvSpPr>
            <p:spPr>
              <a:xfrm>
                <a:off x="5277786" y="2371054"/>
                <a:ext cx="271045" cy="21079"/>
              </a:xfrm>
              <a:custGeom>
                <a:rect b="b" l="l" r="r" t="t"/>
                <a:pathLst>
                  <a:path extrusionOk="0" h="134" w="1723">
                    <a:moveTo>
                      <a:pt x="67" y="0"/>
                    </a:moveTo>
                    <a:cubicBezTo>
                      <a:pt x="31" y="0"/>
                      <a:pt x="0" y="32"/>
                      <a:pt x="0" y="67"/>
                    </a:cubicBezTo>
                    <a:cubicBezTo>
                      <a:pt x="0" y="107"/>
                      <a:pt x="31" y="133"/>
                      <a:pt x="67" y="133"/>
                    </a:cubicBezTo>
                    <a:lnTo>
                      <a:pt x="1651" y="133"/>
                    </a:lnTo>
                    <a:cubicBezTo>
                      <a:pt x="1692" y="133"/>
                      <a:pt x="1723" y="107"/>
                      <a:pt x="1723" y="67"/>
                    </a:cubicBezTo>
                    <a:cubicBezTo>
                      <a:pt x="1723" y="32"/>
                      <a:pt x="1692" y="0"/>
                      <a:pt x="1651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59"/>
              <p:cNvSpPr/>
              <p:nvPr/>
            </p:nvSpPr>
            <p:spPr>
              <a:xfrm>
                <a:off x="5277786" y="2437439"/>
                <a:ext cx="271045" cy="21079"/>
              </a:xfrm>
              <a:custGeom>
                <a:rect b="b" l="l" r="r" t="t"/>
                <a:pathLst>
                  <a:path extrusionOk="0" h="134" w="1723">
                    <a:moveTo>
                      <a:pt x="67" y="0"/>
                    </a:moveTo>
                    <a:cubicBezTo>
                      <a:pt x="31" y="0"/>
                      <a:pt x="0" y="31"/>
                      <a:pt x="0" y="67"/>
                    </a:cubicBezTo>
                    <a:cubicBezTo>
                      <a:pt x="0" y="107"/>
                      <a:pt x="31" y="133"/>
                      <a:pt x="67" y="133"/>
                    </a:cubicBezTo>
                    <a:lnTo>
                      <a:pt x="1651" y="133"/>
                    </a:lnTo>
                    <a:cubicBezTo>
                      <a:pt x="1692" y="133"/>
                      <a:pt x="1723" y="107"/>
                      <a:pt x="1723" y="67"/>
                    </a:cubicBezTo>
                    <a:cubicBezTo>
                      <a:pt x="1723" y="31"/>
                      <a:pt x="1692" y="0"/>
                      <a:pt x="1651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59"/>
              <p:cNvSpPr/>
              <p:nvPr/>
            </p:nvSpPr>
            <p:spPr>
              <a:xfrm>
                <a:off x="5277786" y="2503666"/>
                <a:ext cx="271045" cy="21237"/>
              </a:xfrm>
              <a:custGeom>
                <a:rect b="b" l="l" r="r" t="t"/>
                <a:pathLst>
                  <a:path extrusionOk="0" h="135" w="1723">
                    <a:moveTo>
                      <a:pt x="67" y="1"/>
                    </a:moveTo>
                    <a:cubicBezTo>
                      <a:pt x="31" y="1"/>
                      <a:pt x="0" y="32"/>
                      <a:pt x="0" y="68"/>
                    </a:cubicBezTo>
                    <a:cubicBezTo>
                      <a:pt x="0" y="107"/>
                      <a:pt x="31" y="134"/>
                      <a:pt x="67" y="134"/>
                    </a:cubicBezTo>
                    <a:lnTo>
                      <a:pt x="1651" y="134"/>
                    </a:lnTo>
                    <a:cubicBezTo>
                      <a:pt x="1692" y="134"/>
                      <a:pt x="1723" y="107"/>
                      <a:pt x="1723" y="68"/>
                    </a:cubicBezTo>
                    <a:cubicBezTo>
                      <a:pt x="1723" y="32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59"/>
              <p:cNvSpPr/>
              <p:nvPr/>
            </p:nvSpPr>
            <p:spPr>
              <a:xfrm>
                <a:off x="5251358" y="1330143"/>
                <a:ext cx="286304" cy="335852"/>
              </a:xfrm>
              <a:custGeom>
                <a:rect b="b" l="l" r="r" t="t"/>
                <a:pathLst>
                  <a:path extrusionOk="0" h="2135" w="1820">
                    <a:moveTo>
                      <a:pt x="0" y="0"/>
                    </a:moveTo>
                    <a:lnTo>
                      <a:pt x="0" y="346"/>
                    </a:lnTo>
                    <a:cubicBezTo>
                      <a:pt x="199" y="346"/>
                      <a:pt x="355" y="506"/>
                      <a:pt x="355" y="701"/>
                    </a:cubicBezTo>
                    <a:cubicBezTo>
                      <a:pt x="355" y="897"/>
                      <a:pt x="199" y="1057"/>
                      <a:pt x="0" y="1057"/>
                    </a:cubicBezTo>
                    <a:lnTo>
                      <a:pt x="0" y="2135"/>
                    </a:lnTo>
                    <a:lnTo>
                      <a:pt x="1584" y="2135"/>
                    </a:lnTo>
                    <a:cubicBezTo>
                      <a:pt x="1713" y="2135"/>
                      <a:pt x="1819" y="2033"/>
                      <a:pt x="1819" y="1904"/>
                    </a:cubicBezTo>
                    <a:lnTo>
                      <a:pt x="1819" y="1598"/>
                    </a:lnTo>
                    <a:lnTo>
                      <a:pt x="1819" y="1172"/>
                    </a:lnTo>
                    <a:lnTo>
                      <a:pt x="1819" y="932"/>
                    </a:lnTo>
                    <a:cubicBezTo>
                      <a:pt x="1819" y="803"/>
                      <a:pt x="1713" y="697"/>
                      <a:pt x="1584" y="697"/>
                    </a:cubicBezTo>
                    <a:lnTo>
                      <a:pt x="901" y="697"/>
                    </a:lnTo>
                    <a:cubicBezTo>
                      <a:pt x="795" y="697"/>
                      <a:pt x="701" y="625"/>
                      <a:pt x="674" y="524"/>
                    </a:cubicBezTo>
                    <a:cubicBezTo>
                      <a:pt x="599" y="222"/>
                      <a:pt x="324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59"/>
              <p:cNvSpPr/>
              <p:nvPr/>
            </p:nvSpPr>
            <p:spPr>
              <a:xfrm>
                <a:off x="5814682" y="1700762"/>
                <a:ext cx="82588" cy="879192"/>
              </a:xfrm>
              <a:custGeom>
                <a:rect b="b" l="l" r="r" t="t"/>
                <a:pathLst>
                  <a:path extrusionOk="0" h="5589" w="525">
                    <a:moveTo>
                      <a:pt x="0" y="0"/>
                    </a:moveTo>
                    <a:lnTo>
                      <a:pt x="0" y="5589"/>
                    </a:lnTo>
                    <a:lnTo>
                      <a:pt x="524" y="558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59"/>
              <p:cNvSpPr/>
              <p:nvPr/>
            </p:nvSpPr>
            <p:spPr>
              <a:xfrm>
                <a:off x="5814682" y="2579803"/>
                <a:ext cx="82588" cy="88092"/>
              </a:xfrm>
              <a:custGeom>
                <a:rect b="b" l="l" r="r" t="t"/>
                <a:pathLst>
                  <a:path extrusionOk="0" h="560" w="525">
                    <a:moveTo>
                      <a:pt x="0" y="1"/>
                    </a:moveTo>
                    <a:lnTo>
                      <a:pt x="0" y="560"/>
                    </a:lnTo>
                    <a:lnTo>
                      <a:pt x="524" y="560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rgbClr val="918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59"/>
              <p:cNvSpPr/>
              <p:nvPr/>
            </p:nvSpPr>
            <p:spPr>
              <a:xfrm>
                <a:off x="5814682" y="2667739"/>
                <a:ext cx="82588" cy="43574"/>
              </a:xfrm>
              <a:custGeom>
                <a:rect b="b" l="l" r="r" t="t"/>
                <a:pathLst>
                  <a:path extrusionOk="0" h="277" w="525">
                    <a:moveTo>
                      <a:pt x="0" y="1"/>
                    </a:moveTo>
                    <a:lnTo>
                      <a:pt x="0" y="245"/>
                    </a:lnTo>
                    <a:cubicBezTo>
                      <a:pt x="0" y="263"/>
                      <a:pt x="18" y="277"/>
                      <a:pt x="31" y="277"/>
                    </a:cubicBezTo>
                    <a:lnTo>
                      <a:pt x="493" y="277"/>
                    </a:lnTo>
                    <a:cubicBezTo>
                      <a:pt x="511" y="277"/>
                      <a:pt x="524" y="263"/>
                      <a:pt x="524" y="245"/>
                    </a:cubicBez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59"/>
              <p:cNvSpPr/>
              <p:nvPr/>
            </p:nvSpPr>
            <p:spPr>
              <a:xfrm>
                <a:off x="5814682" y="1519228"/>
                <a:ext cx="82588" cy="181690"/>
              </a:xfrm>
              <a:custGeom>
                <a:rect b="b" l="l" r="r" t="t"/>
                <a:pathLst>
                  <a:path extrusionOk="0" h="1155" w="525">
                    <a:moveTo>
                      <a:pt x="262" y="1"/>
                    </a:moveTo>
                    <a:lnTo>
                      <a:pt x="0" y="1154"/>
                    </a:lnTo>
                    <a:lnTo>
                      <a:pt x="524" y="1154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59"/>
              <p:cNvSpPr/>
              <p:nvPr/>
            </p:nvSpPr>
            <p:spPr>
              <a:xfrm>
                <a:off x="5841896" y="1519228"/>
                <a:ext cx="28001" cy="62451"/>
              </a:xfrm>
              <a:custGeom>
                <a:rect b="b" l="l" r="r" t="t"/>
                <a:pathLst>
                  <a:path extrusionOk="0" h="397" w="178">
                    <a:moveTo>
                      <a:pt x="89" y="1"/>
                    </a:moveTo>
                    <a:lnTo>
                      <a:pt x="1" y="396"/>
                    </a:lnTo>
                    <a:lnTo>
                      <a:pt x="178" y="396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59"/>
              <p:cNvSpPr/>
              <p:nvPr/>
            </p:nvSpPr>
            <p:spPr>
              <a:xfrm>
                <a:off x="5855897" y="1700762"/>
                <a:ext cx="41373" cy="879192"/>
              </a:xfrm>
              <a:custGeom>
                <a:rect b="b" l="l" r="r" t="t"/>
                <a:pathLst>
                  <a:path extrusionOk="0" h="5589" w="263">
                    <a:moveTo>
                      <a:pt x="0" y="0"/>
                    </a:moveTo>
                    <a:lnTo>
                      <a:pt x="0" y="5589"/>
                    </a:lnTo>
                    <a:lnTo>
                      <a:pt x="262" y="5589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59"/>
              <p:cNvSpPr/>
              <p:nvPr/>
            </p:nvSpPr>
            <p:spPr>
              <a:xfrm>
                <a:off x="5855897" y="2579803"/>
                <a:ext cx="41373" cy="88092"/>
              </a:xfrm>
              <a:custGeom>
                <a:rect b="b" l="l" r="r" t="t"/>
                <a:pathLst>
                  <a:path extrusionOk="0" h="560" w="263">
                    <a:moveTo>
                      <a:pt x="0" y="1"/>
                    </a:moveTo>
                    <a:lnTo>
                      <a:pt x="0" y="560"/>
                    </a:lnTo>
                    <a:lnTo>
                      <a:pt x="262" y="560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6E63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59"/>
              <p:cNvSpPr/>
              <p:nvPr/>
            </p:nvSpPr>
            <p:spPr>
              <a:xfrm>
                <a:off x="5855897" y="2667739"/>
                <a:ext cx="41373" cy="43574"/>
              </a:xfrm>
              <a:custGeom>
                <a:rect b="b" l="l" r="r" t="t"/>
                <a:pathLst>
                  <a:path extrusionOk="0" h="277" w="263">
                    <a:moveTo>
                      <a:pt x="0" y="1"/>
                    </a:moveTo>
                    <a:lnTo>
                      <a:pt x="0" y="277"/>
                    </a:lnTo>
                    <a:lnTo>
                      <a:pt x="147" y="277"/>
                    </a:lnTo>
                    <a:cubicBezTo>
                      <a:pt x="209" y="277"/>
                      <a:pt x="262" y="223"/>
                      <a:pt x="262" y="156"/>
                    </a:cubicBez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59"/>
              <p:cNvSpPr/>
              <p:nvPr/>
            </p:nvSpPr>
            <p:spPr>
              <a:xfrm>
                <a:off x="5855897" y="1581522"/>
                <a:ext cx="41373" cy="119396"/>
              </a:xfrm>
              <a:custGeom>
                <a:rect b="b" l="l" r="r" t="t"/>
                <a:pathLst>
                  <a:path extrusionOk="0" h="759" w="263">
                    <a:moveTo>
                      <a:pt x="0" y="0"/>
                    </a:moveTo>
                    <a:lnTo>
                      <a:pt x="0" y="758"/>
                    </a:lnTo>
                    <a:lnTo>
                      <a:pt x="262" y="758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59"/>
              <p:cNvSpPr/>
              <p:nvPr/>
            </p:nvSpPr>
            <p:spPr>
              <a:xfrm>
                <a:off x="5855897" y="1519228"/>
                <a:ext cx="14001" cy="62451"/>
              </a:xfrm>
              <a:custGeom>
                <a:rect b="b" l="l" r="r" t="t"/>
                <a:pathLst>
                  <a:path extrusionOk="0" h="397" w="89">
                    <a:moveTo>
                      <a:pt x="0" y="1"/>
                    </a:moveTo>
                    <a:lnTo>
                      <a:pt x="0" y="396"/>
                    </a:lnTo>
                    <a:lnTo>
                      <a:pt x="89" y="39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4" name="Google Shape;1424;p59"/>
            <p:cNvGrpSpPr/>
            <p:nvPr/>
          </p:nvGrpSpPr>
          <p:grpSpPr>
            <a:xfrm>
              <a:off x="362404" y="3177784"/>
              <a:ext cx="801865" cy="650773"/>
              <a:chOff x="1175200" y="998425"/>
              <a:chExt cx="1094249" cy="888064"/>
            </a:xfrm>
          </p:grpSpPr>
          <p:sp>
            <p:nvSpPr>
              <p:cNvPr id="1425" name="Google Shape;1425;p59"/>
              <p:cNvSpPr/>
              <p:nvPr/>
            </p:nvSpPr>
            <p:spPr>
              <a:xfrm>
                <a:off x="1326143" y="1173763"/>
                <a:ext cx="800688" cy="712726"/>
              </a:xfrm>
              <a:custGeom>
                <a:rect b="b" l="l" r="r" t="t"/>
                <a:pathLst>
                  <a:path extrusionOk="0" h="6077" w="6827">
                    <a:moveTo>
                      <a:pt x="1932" y="1"/>
                    </a:moveTo>
                    <a:lnTo>
                      <a:pt x="0" y="1732"/>
                    </a:lnTo>
                    <a:lnTo>
                      <a:pt x="1842" y="5878"/>
                    </a:lnTo>
                    <a:cubicBezTo>
                      <a:pt x="1895" y="5997"/>
                      <a:pt x="2016" y="6077"/>
                      <a:pt x="2149" y="6077"/>
                    </a:cubicBezTo>
                    <a:lnTo>
                      <a:pt x="4683" y="6077"/>
                    </a:lnTo>
                    <a:cubicBezTo>
                      <a:pt x="4816" y="6077"/>
                      <a:pt x="4936" y="5997"/>
                      <a:pt x="4989" y="5878"/>
                    </a:cubicBezTo>
                    <a:lnTo>
                      <a:pt x="6826" y="1732"/>
                    </a:lnTo>
                    <a:lnTo>
                      <a:pt x="4900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59"/>
              <p:cNvSpPr/>
              <p:nvPr/>
            </p:nvSpPr>
            <p:spPr>
              <a:xfrm>
                <a:off x="1599530" y="1103628"/>
                <a:ext cx="254503" cy="70252"/>
              </a:xfrm>
              <a:custGeom>
                <a:rect b="b" l="l" r="r" t="t"/>
                <a:pathLst>
                  <a:path extrusionOk="0" h="599" w="2170">
                    <a:moveTo>
                      <a:pt x="0" y="0"/>
                    </a:moveTo>
                    <a:lnTo>
                      <a:pt x="0" y="599"/>
                    </a:lnTo>
                    <a:lnTo>
                      <a:pt x="2170" y="599"/>
                    </a:lnTo>
                    <a:lnTo>
                      <a:pt x="21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59"/>
              <p:cNvSpPr/>
              <p:nvPr/>
            </p:nvSpPr>
            <p:spPr>
              <a:xfrm>
                <a:off x="1533851" y="998425"/>
                <a:ext cx="385273" cy="105320"/>
              </a:xfrm>
              <a:custGeom>
                <a:rect b="b" l="l" r="r" t="t"/>
                <a:pathLst>
                  <a:path extrusionOk="0" h="898" w="3285">
                    <a:moveTo>
                      <a:pt x="54" y="0"/>
                    </a:moveTo>
                    <a:cubicBezTo>
                      <a:pt x="28" y="0"/>
                      <a:pt x="1" y="23"/>
                      <a:pt x="1" y="54"/>
                    </a:cubicBezTo>
                    <a:lnTo>
                      <a:pt x="1" y="844"/>
                    </a:lnTo>
                    <a:cubicBezTo>
                      <a:pt x="1" y="875"/>
                      <a:pt x="28" y="897"/>
                      <a:pt x="54" y="897"/>
                    </a:cubicBezTo>
                    <a:lnTo>
                      <a:pt x="3232" y="897"/>
                    </a:lnTo>
                    <a:cubicBezTo>
                      <a:pt x="3263" y="897"/>
                      <a:pt x="3285" y="875"/>
                      <a:pt x="3285" y="844"/>
                    </a:cubicBezTo>
                    <a:lnTo>
                      <a:pt x="3285" y="54"/>
                    </a:lnTo>
                    <a:cubicBezTo>
                      <a:pt x="3285" y="23"/>
                      <a:pt x="3263" y="0"/>
                      <a:pt x="32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59"/>
              <p:cNvSpPr/>
              <p:nvPr/>
            </p:nvSpPr>
            <p:spPr>
              <a:xfrm>
                <a:off x="1484475" y="1542383"/>
                <a:ext cx="315021" cy="195862"/>
              </a:xfrm>
              <a:custGeom>
                <a:rect b="b" l="l" r="r" t="t"/>
                <a:pathLst>
                  <a:path extrusionOk="0" h="1670" w="2686">
                    <a:moveTo>
                      <a:pt x="102" y="0"/>
                    </a:moveTo>
                    <a:lnTo>
                      <a:pt x="0" y="174"/>
                    </a:lnTo>
                    <a:lnTo>
                      <a:pt x="2583" y="1669"/>
                    </a:lnTo>
                    <a:lnTo>
                      <a:pt x="2685" y="1496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59"/>
              <p:cNvSpPr/>
              <p:nvPr/>
            </p:nvSpPr>
            <p:spPr>
              <a:xfrm>
                <a:off x="1400149" y="1277793"/>
                <a:ext cx="332144" cy="311620"/>
              </a:xfrm>
              <a:custGeom>
                <a:rect b="b" l="l" r="r" t="t"/>
                <a:pathLst>
                  <a:path extrusionOk="0" h="2657" w="2832">
                    <a:moveTo>
                      <a:pt x="1422" y="1"/>
                    </a:moveTo>
                    <a:cubicBezTo>
                      <a:pt x="1358" y="1"/>
                      <a:pt x="1294" y="6"/>
                      <a:pt x="1229" y="15"/>
                    </a:cubicBezTo>
                    <a:cubicBezTo>
                      <a:pt x="502" y="117"/>
                      <a:pt x="0" y="787"/>
                      <a:pt x="102" y="1515"/>
                    </a:cubicBezTo>
                    <a:cubicBezTo>
                      <a:pt x="195" y="2177"/>
                      <a:pt x="766" y="2656"/>
                      <a:pt x="1416" y="2656"/>
                    </a:cubicBezTo>
                    <a:cubicBezTo>
                      <a:pt x="1477" y="2656"/>
                      <a:pt x="1540" y="2652"/>
                      <a:pt x="1602" y="2643"/>
                    </a:cubicBezTo>
                    <a:cubicBezTo>
                      <a:pt x="2330" y="2536"/>
                      <a:pt x="2831" y="1866"/>
                      <a:pt x="2729" y="1138"/>
                    </a:cubicBezTo>
                    <a:cubicBezTo>
                      <a:pt x="2636" y="479"/>
                      <a:pt x="2069" y="1"/>
                      <a:pt x="1422" y="1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59"/>
              <p:cNvSpPr/>
              <p:nvPr/>
            </p:nvSpPr>
            <p:spPr>
              <a:xfrm>
                <a:off x="1475562" y="1348280"/>
                <a:ext cx="181788" cy="170060"/>
              </a:xfrm>
              <a:custGeom>
                <a:rect b="b" l="l" r="r" t="t"/>
                <a:pathLst>
                  <a:path extrusionOk="0" h="1450" w="1550">
                    <a:moveTo>
                      <a:pt x="775" y="1"/>
                    </a:moveTo>
                    <a:cubicBezTo>
                      <a:pt x="740" y="1"/>
                      <a:pt x="706" y="3"/>
                      <a:pt x="670" y="8"/>
                    </a:cubicBezTo>
                    <a:cubicBezTo>
                      <a:pt x="275" y="67"/>
                      <a:pt x="0" y="430"/>
                      <a:pt x="54" y="830"/>
                    </a:cubicBezTo>
                    <a:cubicBezTo>
                      <a:pt x="106" y="1190"/>
                      <a:pt x="417" y="1450"/>
                      <a:pt x="770" y="1450"/>
                    </a:cubicBezTo>
                    <a:cubicBezTo>
                      <a:pt x="805" y="1450"/>
                      <a:pt x="840" y="1447"/>
                      <a:pt x="875" y="1442"/>
                    </a:cubicBezTo>
                    <a:cubicBezTo>
                      <a:pt x="1270" y="1389"/>
                      <a:pt x="1549" y="1020"/>
                      <a:pt x="1492" y="626"/>
                    </a:cubicBezTo>
                    <a:cubicBezTo>
                      <a:pt x="1439" y="262"/>
                      <a:pt x="1129" y="1"/>
                      <a:pt x="775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59"/>
              <p:cNvSpPr/>
              <p:nvPr/>
            </p:nvSpPr>
            <p:spPr>
              <a:xfrm>
                <a:off x="1175200" y="1089437"/>
                <a:ext cx="377532" cy="354662"/>
              </a:xfrm>
              <a:custGeom>
                <a:rect b="b" l="l" r="r" t="t"/>
                <a:pathLst>
                  <a:path extrusionOk="0" h="3024" w="3219">
                    <a:moveTo>
                      <a:pt x="2538" y="1"/>
                    </a:moveTo>
                    <a:cubicBezTo>
                      <a:pt x="2517" y="1"/>
                      <a:pt x="2494" y="8"/>
                      <a:pt x="2477" y="23"/>
                    </a:cubicBezTo>
                    <a:lnTo>
                      <a:pt x="40" y="2207"/>
                    </a:lnTo>
                    <a:cubicBezTo>
                      <a:pt x="5" y="2242"/>
                      <a:pt x="1" y="2301"/>
                      <a:pt x="36" y="2336"/>
                    </a:cubicBezTo>
                    <a:lnTo>
                      <a:pt x="653" y="3024"/>
                    </a:lnTo>
                    <a:lnTo>
                      <a:pt x="3219" y="716"/>
                    </a:lnTo>
                    <a:lnTo>
                      <a:pt x="2601" y="28"/>
                    </a:lnTo>
                    <a:cubicBezTo>
                      <a:pt x="2585" y="9"/>
                      <a:pt x="2562" y="1"/>
                      <a:pt x="2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59"/>
              <p:cNvSpPr/>
              <p:nvPr/>
            </p:nvSpPr>
            <p:spPr>
              <a:xfrm>
                <a:off x="1251668" y="1376780"/>
                <a:ext cx="154813" cy="180263"/>
              </a:xfrm>
              <a:custGeom>
                <a:rect b="b" l="l" r="r" t="t"/>
                <a:pathLst>
                  <a:path extrusionOk="0" h="1537" w="1320">
                    <a:moveTo>
                      <a:pt x="635" y="1"/>
                    </a:moveTo>
                    <a:lnTo>
                      <a:pt x="1" y="574"/>
                    </a:lnTo>
                    <a:lnTo>
                      <a:pt x="782" y="1439"/>
                    </a:lnTo>
                    <a:cubicBezTo>
                      <a:pt x="840" y="1502"/>
                      <a:pt x="920" y="1537"/>
                      <a:pt x="1004" y="1537"/>
                    </a:cubicBezTo>
                    <a:lnTo>
                      <a:pt x="1319" y="1537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59"/>
              <p:cNvSpPr/>
              <p:nvPr/>
            </p:nvSpPr>
            <p:spPr>
              <a:xfrm>
                <a:off x="1726430" y="1173763"/>
                <a:ext cx="400402" cy="712726"/>
              </a:xfrm>
              <a:custGeom>
                <a:rect b="b" l="l" r="r" t="t"/>
                <a:pathLst>
                  <a:path extrusionOk="0" h="6077" w="3414">
                    <a:moveTo>
                      <a:pt x="0" y="1"/>
                    </a:moveTo>
                    <a:lnTo>
                      <a:pt x="0" y="1785"/>
                    </a:lnTo>
                    <a:lnTo>
                      <a:pt x="1487" y="3499"/>
                    </a:lnTo>
                    <a:cubicBezTo>
                      <a:pt x="1709" y="3623"/>
                      <a:pt x="1874" y="3840"/>
                      <a:pt x="1913" y="4112"/>
                    </a:cubicBezTo>
                    <a:cubicBezTo>
                      <a:pt x="1975" y="4564"/>
                      <a:pt x="1665" y="4981"/>
                      <a:pt x="1213" y="5044"/>
                    </a:cubicBezTo>
                    <a:cubicBezTo>
                      <a:pt x="1173" y="5049"/>
                      <a:pt x="1133" y="5052"/>
                      <a:pt x="1093" y="5052"/>
                    </a:cubicBezTo>
                    <a:cubicBezTo>
                      <a:pt x="866" y="5052"/>
                      <a:pt x="654" y="4958"/>
                      <a:pt x="502" y="4804"/>
                    </a:cubicBezTo>
                    <a:lnTo>
                      <a:pt x="0" y="4511"/>
                    </a:lnTo>
                    <a:lnTo>
                      <a:pt x="0" y="6077"/>
                    </a:lnTo>
                    <a:lnTo>
                      <a:pt x="1270" y="6077"/>
                    </a:lnTo>
                    <a:cubicBezTo>
                      <a:pt x="1403" y="6077"/>
                      <a:pt x="1523" y="5997"/>
                      <a:pt x="1576" y="5878"/>
                    </a:cubicBezTo>
                    <a:lnTo>
                      <a:pt x="3413" y="1732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59"/>
              <p:cNvSpPr/>
              <p:nvPr/>
            </p:nvSpPr>
            <p:spPr>
              <a:xfrm>
                <a:off x="1726430" y="1103628"/>
                <a:ext cx="127603" cy="70252"/>
              </a:xfrm>
              <a:custGeom>
                <a:rect b="b" l="l" r="r" t="t"/>
                <a:pathLst>
                  <a:path extrusionOk="0" h="599" w="1088">
                    <a:moveTo>
                      <a:pt x="0" y="0"/>
                    </a:moveTo>
                    <a:lnTo>
                      <a:pt x="0" y="599"/>
                    </a:lnTo>
                    <a:lnTo>
                      <a:pt x="1088" y="599"/>
                    </a:lnTo>
                    <a:lnTo>
                      <a:pt x="1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59"/>
              <p:cNvSpPr/>
              <p:nvPr/>
            </p:nvSpPr>
            <p:spPr>
              <a:xfrm>
                <a:off x="1726430" y="998425"/>
                <a:ext cx="192695" cy="105320"/>
              </a:xfrm>
              <a:custGeom>
                <a:rect b="b" l="l" r="r" t="t"/>
                <a:pathLst>
                  <a:path extrusionOk="0" h="898" w="1643">
                    <a:moveTo>
                      <a:pt x="0" y="0"/>
                    </a:moveTo>
                    <a:lnTo>
                      <a:pt x="0" y="897"/>
                    </a:lnTo>
                    <a:lnTo>
                      <a:pt x="1443" y="897"/>
                    </a:lnTo>
                    <a:cubicBezTo>
                      <a:pt x="1554" y="897"/>
                      <a:pt x="1643" y="808"/>
                      <a:pt x="1643" y="697"/>
                    </a:cubicBezTo>
                    <a:lnTo>
                      <a:pt x="1643" y="205"/>
                    </a:lnTo>
                    <a:cubicBezTo>
                      <a:pt x="1643" y="89"/>
                      <a:pt x="1554" y="0"/>
                      <a:pt x="1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59"/>
              <p:cNvSpPr/>
              <p:nvPr/>
            </p:nvSpPr>
            <p:spPr>
              <a:xfrm>
                <a:off x="1726430" y="1383113"/>
                <a:ext cx="174516" cy="201139"/>
              </a:xfrm>
              <a:custGeom>
                <a:rect b="b" l="l" r="r" t="t"/>
                <a:pathLst>
                  <a:path extrusionOk="0" h="1715" w="1488">
                    <a:moveTo>
                      <a:pt x="0" y="0"/>
                    </a:moveTo>
                    <a:lnTo>
                      <a:pt x="0" y="307"/>
                    </a:lnTo>
                    <a:lnTo>
                      <a:pt x="1133" y="1616"/>
                    </a:lnTo>
                    <a:cubicBezTo>
                      <a:pt x="1262" y="1625"/>
                      <a:pt x="1381" y="1661"/>
                      <a:pt x="1487" y="171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59"/>
              <p:cNvSpPr/>
              <p:nvPr/>
            </p:nvSpPr>
            <p:spPr>
              <a:xfrm>
                <a:off x="1751411" y="1572642"/>
                <a:ext cx="206769" cy="193751"/>
              </a:xfrm>
              <a:custGeom>
                <a:rect b="b" l="l" r="r" t="t"/>
                <a:pathLst>
                  <a:path extrusionOk="0" h="1652" w="1763">
                    <a:moveTo>
                      <a:pt x="883" y="377"/>
                    </a:moveTo>
                    <a:cubicBezTo>
                      <a:pt x="1104" y="377"/>
                      <a:pt x="1296" y="537"/>
                      <a:pt x="1328" y="764"/>
                    </a:cubicBezTo>
                    <a:cubicBezTo>
                      <a:pt x="1363" y="1008"/>
                      <a:pt x="1194" y="1238"/>
                      <a:pt x="946" y="1274"/>
                    </a:cubicBezTo>
                    <a:cubicBezTo>
                      <a:pt x="925" y="1277"/>
                      <a:pt x="903" y="1279"/>
                      <a:pt x="882" y="1279"/>
                    </a:cubicBezTo>
                    <a:cubicBezTo>
                      <a:pt x="659" y="1279"/>
                      <a:pt x="468" y="1115"/>
                      <a:pt x="436" y="892"/>
                    </a:cubicBezTo>
                    <a:cubicBezTo>
                      <a:pt x="400" y="643"/>
                      <a:pt x="573" y="412"/>
                      <a:pt x="817" y="381"/>
                    </a:cubicBezTo>
                    <a:cubicBezTo>
                      <a:pt x="839" y="378"/>
                      <a:pt x="861" y="377"/>
                      <a:pt x="883" y="377"/>
                    </a:cubicBezTo>
                    <a:close/>
                    <a:moveTo>
                      <a:pt x="920" y="0"/>
                    </a:moveTo>
                    <a:cubicBezTo>
                      <a:pt x="871" y="0"/>
                      <a:pt x="817" y="0"/>
                      <a:pt x="764" y="9"/>
                    </a:cubicBezTo>
                    <a:cubicBezTo>
                      <a:pt x="316" y="76"/>
                      <a:pt x="0" y="492"/>
                      <a:pt x="63" y="945"/>
                    </a:cubicBezTo>
                    <a:cubicBezTo>
                      <a:pt x="72" y="981"/>
                      <a:pt x="80" y="1016"/>
                      <a:pt x="90" y="1051"/>
                    </a:cubicBezTo>
                    <a:cubicBezTo>
                      <a:pt x="125" y="1185"/>
                      <a:pt x="196" y="1305"/>
                      <a:pt x="289" y="1403"/>
                    </a:cubicBezTo>
                    <a:cubicBezTo>
                      <a:pt x="441" y="1557"/>
                      <a:pt x="653" y="1651"/>
                      <a:pt x="880" y="1651"/>
                    </a:cubicBezTo>
                    <a:cubicBezTo>
                      <a:pt x="920" y="1651"/>
                      <a:pt x="960" y="1648"/>
                      <a:pt x="1000" y="1643"/>
                    </a:cubicBezTo>
                    <a:cubicBezTo>
                      <a:pt x="1452" y="1580"/>
                      <a:pt x="1762" y="1163"/>
                      <a:pt x="1700" y="711"/>
                    </a:cubicBezTo>
                    <a:cubicBezTo>
                      <a:pt x="1661" y="439"/>
                      <a:pt x="1496" y="222"/>
                      <a:pt x="1274" y="98"/>
                    </a:cubicBezTo>
                    <a:cubicBezTo>
                      <a:pt x="1168" y="45"/>
                      <a:pt x="1049" y="9"/>
                      <a:pt x="920" y="0"/>
                    </a:cubicBezTo>
                    <a:close/>
                  </a:path>
                </a:pathLst>
              </a:custGeom>
              <a:solidFill>
                <a:srgbClr val="807F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59"/>
              <p:cNvSpPr/>
              <p:nvPr/>
            </p:nvSpPr>
            <p:spPr>
              <a:xfrm>
                <a:off x="1798207" y="1616741"/>
                <a:ext cx="113060" cy="105906"/>
              </a:xfrm>
              <a:custGeom>
                <a:rect b="b" l="l" r="r" t="t"/>
                <a:pathLst>
                  <a:path extrusionOk="0" h="903" w="964">
                    <a:moveTo>
                      <a:pt x="484" y="1"/>
                    </a:moveTo>
                    <a:cubicBezTo>
                      <a:pt x="462" y="1"/>
                      <a:pt x="440" y="2"/>
                      <a:pt x="418" y="5"/>
                    </a:cubicBezTo>
                    <a:cubicBezTo>
                      <a:pt x="174" y="36"/>
                      <a:pt x="1" y="267"/>
                      <a:pt x="37" y="516"/>
                    </a:cubicBezTo>
                    <a:cubicBezTo>
                      <a:pt x="69" y="739"/>
                      <a:pt x="260" y="903"/>
                      <a:pt x="483" y="903"/>
                    </a:cubicBezTo>
                    <a:cubicBezTo>
                      <a:pt x="504" y="903"/>
                      <a:pt x="526" y="901"/>
                      <a:pt x="547" y="898"/>
                    </a:cubicBezTo>
                    <a:cubicBezTo>
                      <a:pt x="795" y="862"/>
                      <a:pt x="964" y="632"/>
                      <a:pt x="929" y="388"/>
                    </a:cubicBezTo>
                    <a:cubicBezTo>
                      <a:pt x="897" y="161"/>
                      <a:pt x="705" y="1"/>
                      <a:pt x="484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59"/>
              <p:cNvSpPr/>
              <p:nvPr/>
            </p:nvSpPr>
            <p:spPr>
              <a:xfrm>
                <a:off x="1900830" y="1101399"/>
                <a:ext cx="368619" cy="342699"/>
              </a:xfrm>
              <a:custGeom>
                <a:rect b="b" l="l" r="r" t="t"/>
                <a:pathLst>
                  <a:path extrusionOk="0" h="2922" w="3143">
                    <a:moveTo>
                      <a:pt x="705" y="0"/>
                    </a:moveTo>
                    <a:cubicBezTo>
                      <a:pt x="613" y="0"/>
                      <a:pt x="520" y="38"/>
                      <a:pt x="453" y="112"/>
                    </a:cubicBezTo>
                    <a:lnTo>
                      <a:pt x="0" y="618"/>
                    </a:lnTo>
                    <a:lnTo>
                      <a:pt x="1932" y="2349"/>
                    </a:lnTo>
                    <a:lnTo>
                      <a:pt x="2565" y="2922"/>
                    </a:lnTo>
                    <a:lnTo>
                      <a:pt x="3018" y="2416"/>
                    </a:lnTo>
                    <a:cubicBezTo>
                      <a:pt x="3143" y="2279"/>
                      <a:pt x="3134" y="2066"/>
                      <a:pt x="2991" y="1941"/>
                    </a:cubicBezTo>
                    <a:lnTo>
                      <a:pt x="928" y="85"/>
                    </a:lnTo>
                    <a:cubicBezTo>
                      <a:pt x="865" y="28"/>
                      <a:pt x="785" y="0"/>
                      <a:pt x="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59"/>
              <p:cNvSpPr/>
              <p:nvPr/>
            </p:nvSpPr>
            <p:spPr>
              <a:xfrm>
                <a:off x="2047082" y="1376780"/>
                <a:ext cx="154696" cy="180263"/>
              </a:xfrm>
              <a:custGeom>
                <a:rect b="b" l="l" r="r" t="t"/>
                <a:pathLst>
                  <a:path extrusionOk="0" h="1537" w="1319">
                    <a:moveTo>
                      <a:pt x="685" y="1"/>
                    </a:moveTo>
                    <a:lnTo>
                      <a:pt x="1" y="1537"/>
                    </a:lnTo>
                    <a:lnTo>
                      <a:pt x="316" y="1537"/>
                    </a:lnTo>
                    <a:cubicBezTo>
                      <a:pt x="400" y="1537"/>
                      <a:pt x="480" y="1502"/>
                      <a:pt x="538" y="1439"/>
                    </a:cubicBezTo>
                    <a:lnTo>
                      <a:pt x="1318" y="574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1" name="Google Shape;1441;p59"/>
            <p:cNvGrpSpPr/>
            <p:nvPr/>
          </p:nvGrpSpPr>
          <p:grpSpPr>
            <a:xfrm>
              <a:off x="452607" y="2281563"/>
              <a:ext cx="621463" cy="621382"/>
              <a:chOff x="579125" y="1297700"/>
              <a:chExt cx="888184" cy="888070"/>
            </a:xfrm>
          </p:grpSpPr>
          <p:sp>
            <p:nvSpPr>
              <p:cNvPr id="1442" name="Google Shape;1442;p59"/>
              <p:cNvSpPr/>
              <p:nvPr/>
            </p:nvSpPr>
            <p:spPr>
              <a:xfrm>
                <a:off x="579125" y="1297700"/>
                <a:ext cx="888182" cy="888070"/>
              </a:xfrm>
              <a:custGeom>
                <a:rect b="b" l="l" r="r" t="t"/>
                <a:pathLst>
                  <a:path extrusionOk="0" h="7914" w="7915">
                    <a:moveTo>
                      <a:pt x="3955" y="0"/>
                    </a:moveTo>
                    <a:cubicBezTo>
                      <a:pt x="1771" y="0"/>
                      <a:pt x="0" y="1771"/>
                      <a:pt x="0" y="3954"/>
                    </a:cubicBezTo>
                    <a:cubicBezTo>
                      <a:pt x="0" y="6142"/>
                      <a:pt x="1771" y="7914"/>
                      <a:pt x="3955" y="7914"/>
                    </a:cubicBezTo>
                    <a:cubicBezTo>
                      <a:pt x="6143" y="7914"/>
                      <a:pt x="7915" y="6142"/>
                      <a:pt x="7915" y="3954"/>
                    </a:cubicBezTo>
                    <a:cubicBezTo>
                      <a:pt x="7915" y="1771"/>
                      <a:pt x="6143" y="0"/>
                      <a:pt x="39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59"/>
              <p:cNvSpPr/>
              <p:nvPr/>
            </p:nvSpPr>
            <p:spPr>
              <a:xfrm>
                <a:off x="649821" y="1368284"/>
                <a:ext cx="746679" cy="746791"/>
              </a:xfrm>
              <a:custGeom>
                <a:rect b="b" l="l" r="r" t="t"/>
                <a:pathLst>
                  <a:path extrusionOk="0" h="6655" w="6654">
                    <a:moveTo>
                      <a:pt x="3325" y="1"/>
                    </a:moveTo>
                    <a:cubicBezTo>
                      <a:pt x="1488" y="1"/>
                      <a:pt x="1" y="1488"/>
                      <a:pt x="1" y="3325"/>
                    </a:cubicBezTo>
                    <a:cubicBezTo>
                      <a:pt x="1" y="5167"/>
                      <a:pt x="1488" y="6654"/>
                      <a:pt x="3325" y="6654"/>
                    </a:cubicBezTo>
                    <a:cubicBezTo>
                      <a:pt x="5163" y="6654"/>
                      <a:pt x="6654" y="5167"/>
                      <a:pt x="6654" y="3325"/>
                    </a:cubicBezTo>
                    <a:cubicBezTo>
                      <a:pt x="6654" y="1488"/>
                      <a:pt x="5163" y="1"/>
                      <a:pt x="3325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59"/>
              <p:cNvSpPr/>
              <p:nvPr/>
            </p:nvSpPr>
            <p:spPr>
              <a:xfrm>
                <a:off x="734432" y="1441561"/>
                <a:ext cx="576897" cy="305449"/>
              </a:xfrm>
              <a:custGeom>
                <a:rect b="b" l="l" r="r" t="t"/>
                <a:pathLst>
                  <a:path extrusionOk="0" h="2722" w="5141">
                    <a:moveTo>
                      <a:pt x="2571" y="1"/>
                    </a:moveTo>
                    <a:cubicBezTo>
                      <a:pt x="2487" y="1"/>
                      <a:pt x="2420" y="67"/>
                      <a:pt x="2420" y="151"/>
                    </a:cubicBezTo>
                    <a:lnTo>
                      <a:pt x="2420" y="888"/>
                    </a:lnTo>
                    <a:cubicBezTo>
                      <a:pt x="2069" y="919"/>
                      <a:pt x="1750" y="1056"/>
                      <a:pt x="1492" y="1275"/>
                    </a:cubicBezTo>
                    <a:lnTo>
                      <a:pt x="969" y="751"/>
                    </a:lnTo>
                    <a:cubicBezTo>
                      <a:pt x="940" y="722"/>
                      <a:pt x="901" y="707"/>
                      <a:pt x="863" y="707"/>
                    </a:cubicBezTo>
                    <a:cubicBezTo>
                      <a:pt x="824" y="707"/>
                      <a:pt x="785" y="722"/>
                      <a:pt x="756" y="751"/>
                    </a:cubicBezTo>
                    <a:cubicBezTo>
                      <a:pt x="699" y="808"/>
                      <a:pt x="699" y="906"/>
                      <a:pt x="756" y="964"/>
                    </a:cubicBezTo>
                    <a:lnTo>
                      <a:pt x="1275" y="1488"/>
                    </a:lnTo>
                    <a:cubicBezTo>
                      <a:pt x="1062" y="1744"/>
                      <a:pt x="924" y="2064"/>
                      <a:pt x="889" y="2414"/>
                    </a:cubicBezTo>
                    <a:lnTo>
                      <a:pt x="152" y="2414"/>
                    </a:lnTo>
                    <a:cubicBezTo>
                      <a:pt x="72" y="2414"/>
                      <a:pt x="1" y="2486"/>
                      <a:pt x="1" y="2570"/>
                    </a:cubicBezTo>
                    <a:cubicBezTo>
                      <a:pt x="1" y="2650"/>
                      <a:pt x="72" y="2721"/>
                      <a:pt x="152" y="2721"/>
                    </a:cubicBezTo>
                    <a:lnTo>
                      <a:pt x="1035" y="2721"/>
                    </a:lnTo>
                    <a:cubicBezTo>
                      <a:pt x="1119" y="2721"/>
                      <a:pt x="1186" y="2650"/>
                      <a:pt x="1186" y="2570"/>
                    </a:cubicBezTo>
                    <a:cubicBezTo>
                      <a:pt x="1186" y="1802"/>
                      <a:pt x="1807" y="1181"/>
                      <a:pt x="2571" y="1181"/>
                    </a:cubicBezTo>
                    <a:cubicBezTo>
                      <a:pt x="3335" y="1181"/>
                      <a:pt x="3956" y="1802"/>
                      <a:pt x="3956" y="2570"/>
                    </a:cubicBezTo>
                    <a:cubicBezTo>
                      <a:pt x="3956" y="2650"/>
                      <a:pt x="4027" y="2721"/>
                      <a:pt x="4111" y="2721"/>
                    </a:cubicBezTo>
                    <a:lnTo>
                      <a:pt x="4990" y="2721"/>
                    </a:lnTo>
                    <a:cubicBezTo>
                      <a:pt x="5074" y="2721"/>
                      <a:pt x="5140" y="2650"/>
                      <a:pt x="5140" y="2570"/>
                    </a:cubicBezTo>
                    <a:cubicBezTo>
                      <a:pt x="5140" y="2486"/>
                      <a:pt x="5074" y="2414"/>
                      <a:pt x="4990" y="2414"/>
                    </a:cubicBezTo>
                    <a:lnTo>
                      <a:pt x="4253" y="2414"/>
                    </a:lnTo>
                    <a:cubicBezTo>
                      <a:pt x="4222" y="2064"/>
                      <a:pt x="4085" y="1744"/>
                      <a:pt x="3868" y="1488"/>
                    </a:cubicBezTo>
                    <a:lnTo>
                      <a:pt x="4391" y="964"/>
                    </a:lnTo>
                    <a:cubicBezTo>
                      <a:pt x="4448" y="906"/>
                      <a:pt x="4448" y="808"/>
                      <a:pt x="4391" y="751"/>
                    </a:cubicBezTo>
                    <a:cubicBezTo>
                      <a:pt x="4360" y="722"/>
                      <a:pt x="4321" y="707"/>
                      <a:pt x="4282" y="707"/>
                    </a:cubicBezTo>
                    <a:cubicBezTo>
                      <a:pt x="4243" y="707"/>
                      <a:pt x="4204" y="722"/>
                      <a:pt x="4173" y="751"/>
                    </a:cubicBezTo>
                    <a:lnTo>
                      <a:pt x="3654" y="1275"/>
                    </a:lnTo>
                    <a:cubicBezTo>
                      <a:pt x="3397" y="1056"/>
                      <a:pt x="3077" y="919"/>
                      <a:pt x="2722" y="888"/>
                    </a:cubicBezTo>
                    <a:lnTo>
                      <a:pt x="2722" y="151"/>
                    </a:lnTo>
                    <a:cubicBezTo>
                      <a:pt x="2722" y="67"/>
                      <a:pt x="2655" y="1"/>
                      <a:pt x="2571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59"/>
              <p:cNvSpPr/>
              <p:nvPr/>
            </p:nvSpPr>
            <p:spPr>
              <a:xfrm>
                <a:off x="918353" y="1673623"/>
                <a:ext cx="209281" cy="364699"/>
              </a:xfrm>
              <a:custGeom>
                <a:rect b="b" l="l" r="r" t="t"/>
                <a:pathLst>
                  <a:path extrusionOk="0" h="3250" w="1865">
                    <a:moveTo>
                      <a:pt x="932" y="0"/>
                    </a:moveTo>
                    <a:lnTo>
                      <a:pt x="98" y="1913"/>
                    </a:lnTo>
                    <a:lnTo>
                      <a:pt x="102" y="1913"/>
                    </a:lnTo>
                    <a:cubicBezTo>
                      <a:pt x="40" y="2034"/>
                      <a:pt x="0" y="2171"/>
                      <a:pt x="0" y="2317"/>
                    </a:cubicBezTo>
                    <a:cubicBezTo>
                      <a:pt x="0" y="2833"/>
                      <a:pt x="418" y="3249"/>
                      <a:pt x="932" y="3249"/>
                    </a:cubicBezTo>
                    <a:cubicBezTo>
                      <a:pt x="1447" y="3249"/>
                      <a:pt x="1864" y="2833"/>
                      <a:pt x="1864" y="2317"/>
                    </a:cubicBezTo>
                    <a:cubicBezTo>
                      <a:pt x="1864" y="2171"/>
                      <a:pt x="1829" y="2034"/>
                      <a:pt x="1766" y="1913"/>
                    </a:cubicBezTo>
                    <a:lnTo>
                      <a:pt x="1770" y="1913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rgbClr val="918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59"/>
              <p:cNvSpPr/>
              <p:nvPr/>
            </p:nvSpPr>
            <p:spPr>
              <a:xfrm>
                <a:off x="1022938" y="1297700"/>
                <a:ext cx="444371" cy="888070"/>
              </a:xfrm>
              <a:custGeom>
                <a:rect b="b" l="l" r="r" t="t"/>
                <a:pathLst>
                  <a:path extrusionOk="0" h="7914" w="3960">
                    <a:moveTo>
                      <a:pt x="0" y="0"/>
                    </a:moveTo>
                    <a:lnTo>
                      <a:pt x="0" y="630"/>
                    </a:lnTo>
                    <a:cubicBezTo>
                      <a:pt x="1838" y="630"/>
                      <a:pt x="3329" y="2117"/>
                      <a:pt x="3329" y="3954"/>
                    </a:cubicBezTo>
                    <a:cubicBezTo>
                      <a:pt x="3329" y="5796"/>
                      <a:pt x="1838" y="7283"/>
                      <a:pt x="0" y="7283"/>
                    </a:cubicBezTo>
                    <a:lnTo>
                      <a:pt x="0" y="7914"/>
                    </a:lnTo>
                    <a:cubicBezTo>
                      <a:pt x="2188" y="7914"/>
                      <a:pt x="3960" y="6142"/>
                      <a:pt x="3960" y="3954"/>
                    </a:cubicBezTo>
                    <a:cubicBezTo>
                      <a:pt x="3960" y="1771"/>
                      <a:pt x="2188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59"/>
              <p:cNvSpPr/>
              <p:nvPr/>
            </p:nvSpPr>
            <p:spPr>
              <a:xfrm>
                <a:off x="1022938" y="1368284"/>
                <a:ext cx="373564" cy="746791"/>
              </a:xfrm>
              <a:custGeom>
                <a:rect b="b" l="l" r="r" t="t"/>
                <a:pathLst>
                  <a:path extrusionOk="0" h="6655" w="3329">
                    <a:moveTo>
                      <a:pt x="0" y="1"/>
                    </a:moveTo>
                    <a:lnTo>
                      <a:pt x="0" y="654"/>
                    </a:lnTo>
                    <a:cubicBezTo>
                      <a:pt x="84" y="654"/>
                      <a:pt x="151" y="720"/>
                      <a:pt x="151" y="804"/>
                    </a:cubicBezTo>
                    <a:lnTo>
                      <a:pt x="151" y="1541"/>
                    </a:lnTo>
                    <a:cubicBezTo>
                      <a:pt x="506" y="1572"/>
                      <a:pt x="826" y="1709"/>
                      <a:pt x="1083" y="1928"/>
                    </a:cubicBezTo>
                    <a:lnTo>
                      <a:pt x="1602" y="1404"/>
                    </a:lnTo>
                    <a:cubicBezTo>
                      <a:pt x="1633" y="1375"/>
                      <a:pt x="1672" y="1360"/>
                      <a:pt x="1711" y="1360"/>
                    </a:cubicBezTo>
                    <a:cubicBezTo>
                      <a:pt x="1750" y="1360"/>
                      <a:pt x="1789" y="1375"/>
                      <a:pt x="1820" y="1404"/>
                    </a:cubicBezTo>
                    <a:cubicBezTo>
                      <a:pt x="1877" y="1461"/>
                      <a:pt x="1877" y="1559"/>
                      <a:pt x="1820" y="1617"/>
                    </a:cubicBezTo>
                    <a:lnTo>
                      <a:pt x="1297" y="2141"/>
                    </a:lnTo>
                    <a:cubicBezTo>
                      <a:pt x="1514" y="2397"/>
                      <a:pt x="1651" y="2717"/>
                      <a:pt x="1682" y="3067"/>
                    </a:cubicBezTo>
                    <a:lnTo>
                      <a:pt x="2419" y="3067"/>
                    </a:lnTo>
                    <a:cubicBezTo>
                      <a:pt x="2503" y="3067"/>
                      <a:pt x="2569" y="3139"/>
                      <a:pt x="2569" y="3223"/>
                    </a:cubicBezTo>
                    <a:cubicBezTo>
                      <a:pt x="2569" y="3303"/>
                      <a:pt x="2503" y="3374"/>
                      <a:pt x="2419" y="3374"/>
                    </a:cubicBezTo>
                    <a:lnTo>
                      <a:pt x="1540" y="3374"/>
                    </a:lnTo>
                    <a:cubicBezTo>
                      <a:pt x="1456" y="3374"/>
                      <a:pt x="1385" y="3303"/>
                      <a:pt x="1385" y="3223"/>
                    </a:cubicBezTo>
                    <a:cubicBezTo>
                      <a:pt x="1385" y="2455"/>
                      <a:pt x="764" y="1834"/>
                      <a:pt x="0" y="1834"/>
                    </a:cubicBezTo>
                    <a:lnTo>
                      <a:pt x="0" y="2721"/>
                    </a:lnTo>
                    <a:lnTo>
                      <a:pt x="838" y="4634"/>
                    </a:lnTo>
                    <a:lnTo>
                      <a:pt x="834" y="4634"/>
                    </a:lnTo>
                    <a:cubicBezTo>
                      <a:pt x="897" y="4755"/>
                      <a:pt x="932" y="4892"/>
                      <a:pt x="932" y="5038"/>
                    </a:cubicBezTo>
                    <a:cubicBezTo>
                      <a:pt x="932" y="5554"/>
                      <a:pt x="515" y="5970"/>
                      <a:pt x="0" y="5970"/>
                    </a:cubicBezTo>
                    <a:lnTo>
                      <a:pt x="0" y="6654"/>
                    </a:lnTo>
                    <a:cubicBezTo>
                      <a:pt x="1838" y="6654"/>
                      <a:pt x="3329" y="5167"/>
                      <a:pt x="3329" y="3325"/>
                    </a:cubicBezTo>
                    <a:cubicBezTo>
                      <a:pt x="3329" y="1488"/>
                      <a:pt x="1838" y="1"/>
                      <a:pt x="0" y="1"/>
                    </a:cubicBez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59"/>
              <p:cNvSpPr/>
              <p:nvPr/>
            </p:nvSpPr>
            <p:spPr>
              <a:xfrm>
                <a:off x="1022938" y="1441561"/>
                <a:ext cx="288393" cy="305449"/>
              </a:xfrm>
              <a:custGeom>
                <a:rect b="b" l="l" r="r" t="t"/>
                <a:pathLst>
                  <a:path extrusionOk="0" h="2722" w="2570">
                    <a:moveTo>
                      <a:pt x="0" y="1"/>
                    </a:moveTo>
                    <a:lnTo>
                      <a:pt x="0" y="1181"/>
                    </a:lnTo>
                    <a:cubicBezTo>
                      <a:pt x="764" y="1181"/>
                      <a:pt x="1385" y="1802"/>
                      <a:pt x="1385" y="2570"/>
                    </a:cubicBezTo>
                    <a:cubicBezTo>
                      <a:pt x="1385" y="2650"/>
                      <a:pt x="1456" y="2721"/>
                      <a:pt x="1540" y="2721"/>
                    </a:cubicBezTo>
                    <a:lnTo>
                      <a:pt x="2419" y="2721"/>
                    </a:lnTo>
                    <a:cubicBezTo>
                      <a:pt x="2503" y="2721"/>
                      <a:pt x="2569" y="2650"/>
                      <a:pt x="2569" y="2570"/>
                    </a:cubicBezTo>
                    <a:cubicBezTo>
                      <a:pt x="2569" y="2486"/>
                      <a:pt x="2503" y="2414"/>
                      <a:pt x="2419" y="2414"/>
                    </a:cubicBezTo>
                    <a:lnTo>
                      <a:pt x="1682" y="2414"/>
                    </a:lnTo>
                    <a:cubicBezTo>
                      <a:pt x="1651" y="2064"/>
                      <a:pt x="1514" y="1744"/>
                      <a:pt x="1297" y="1488"/>
                    </a:cubicBezTo>
                    <a:lnTo>
                      <a:pt x="1820" y="964"/>
                    </a:lnTo>
                    <a:cubicBezTo>
                      <a:pt x="1877" y="906"/>
                      <a:pt x="1877" y="808"/>
                      <a:pt x="1820" y="751"/>
                    </a:cubicBezTo>
                    <a:cubicBezTo>
                      <a:pt x="1789" y="722"/>
                      <a:pt x="1750" y="707"/>
                      <a:pt x="1711" y="707"/>
                    </a:cubicBezTo>
                    <a:cubicBezTo>
                      <a:pt x="1672" y="707"/>
                      <a:pt x="1633" y="722"/>
                      <a:pt x="1602" y="751"/>
                    </a:cubicBezTo>
                    <a:lnTo>
                      <a:pt x="1083" y="1275"/>
                    </a:lnTo>
                    <a:cubicBezTo>
                      <a:pt x="826" y="1056"/>
                      <a:pt x="506" y="919"/>
                      <a:pt x="151" y="888"/>
                    </a:cubicBezTo>
                    <a:lnTo>
                      <a:pt x="151" y="151"/>
                    </a:lnTo>
                    <a:cubicBezTo>
                      <a:pt x="151" y="67"/>
                      <a:pt x="84" y="1"/>
                      <a:pt x="0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59"/>
              <p:cNvSpPr/>
              <p:nvPr/>
            </p:nvSpPr>
            <p:spPr>
              <a:xfrm>
                <a:off x="1022938" y="1673623"/>
                <a:ext cx="104697" cy="364699"/>
              </a:xfrm>
              <a:custGeom>
                <a:rect b="b" l="l" r="r" t="t"/>
                <a:pathLst>
                  <a:path extrusionOk="0" h="3250" w="933">
                    <a:moveTo>
                      <a:pt x="0" y="0"/>
                    </a:moveTo>
                    <a:lnTo>
                      <a:pt x="0" y="3249"/>
                    </a:lnTo>
                    <a:cubicBezTo>
                      <a:pt x="515" y="3249"/>
                      <a:pt x="932" y="2833"/>
                      <a:pt x="932" y="2317"/>
                    </a:cubicBezTo>
                    <a:cubicBezTo>
                      <a:pt x="932" y="2171"/>
                      <a:pt x="897" y="2034"/>
                      <a:pt x="834" y="1913"/>
                    </a:cubicBezTo>
                    <a:lnTo>
                      <a:pt x="838" y="19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63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60"/>
          <p:cNvSpPr txBox="1"/>
          <p:nvPr>
            <p:ph type="title"/>
          </p:nvPr>
        </p:nvSpPr>
        <p:spPr>
          <a:xfrm>
            <a:off x="713225" y="23541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Encoding</a:t>
            </a:r>
            <a:endParaRPr/>
          </a:p>
        </p:txBody>
      </p:sp>
      <p:sp>
        <p:nvSpPr>
          <p:cNvPr id="1455" name="Google Shape;1455;p60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60"/>
          <p:cNvSpPr txBox="1"/>
          <p:nvPr>
            <p:ph idx="2" type="subTitle"/>
          </p:nvPr>
        </p:nvSpPr>
        <p:spPr>
          <a:xfrm>
            <a:off x="3731350" y="1311850"/>
            <a:ext cx="1731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Top_10_model</a:t>
            </a:r>
            <a:endParaRPr/>
          </a:p>
        </p:txBody>
      </p:sp>
      <p:sp>
        <p:nvSpPr>
          <p:cNvPr id="1457" name="Google Shape;1457;p60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Top_10_trim</a:t>
            </a:r>
            <a:endParaRPr/>
          </a:p>
        </p:txBody>
      </p:sp>
      <p:sp>
        <p:nvSpPr>
          <p:cNvPr id="1458" name="Google Shape;1458;p60"/>
          <p:cNvSpPr txBox="1"/>
          <p:nvPr>
            <p:ph idx="8" type="subTitle"/>
          </p:nvPr>
        </p:nvSpPr>
        <p:spPr>
          <a:xfrm>
            <a:off x="1124801" y="3434307"/>
            <a:ext cx="167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Top_10_body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60"/>
          <p:cNvSpPr txBox="1"/>
          <p:nvPr>
            <p:ph idx="9" type="subTitle"/>
          </p:nvPr>
        </p:nvSpPr>
        <p:spPr>
          <a:xfrm>
            <a:off x="3731359" y="3439515"/>
            <a:ext cx="167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Top_10_color</a:t>
            </a:r>
            <a:endParaRPr/>
          </a:p>
        </p:txBody>
      </p:sp>
      <p:sp>
        <p:nvSpPr>
          <p:cNvPr id="1460" name="Google Shape;1460;p60"/>
          <p:cNvSpPr txBox="1"/>
          <p:nvPr>
            <p:ph idx="14" type="subTitle"/>
          </p:nvPr>
        </p:nvSpPr>
        <p:spPr>
          <a:xfrm>
            <a:off x="6353955" y="3439515"/>
            <a:ext cx="167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Top_10_make</a:t>
            </a:r>
            <a:endParaRPr/>
          </a:p>
        </p:txBody>
      </p:sp>
      <p:grpSp>
        <p:nvGrpSpPr>
          <p:cNvPr id="1461" name="Google Shape;1461;p60"/>
          <p:cNvGrpSpPr/>
          <p:nvPr/>
        </p:nvGrpSpPr>
        <p:grpSpPr>
          <a:xfrm>
            <a:off x="1960149" y="1960352"/>
            <a:ext cx="5229750" cy="1164000"/>
            <a:chOff x="1960149" y="2341352"/>
            <a:chExt cx="5229750" cy="1164000"/>
          </a:xfrm>
        </p:grpSpPr>
        <p:cxnSp>
          <p:nvCxnSpPr>
            <p:cNvPr id="1462" name="Google Shape;1462;p60"/>
            <p:cNvCxnSpPr/>
            <p:nvPr/>
          </p:nvCxnSpPr>
          <p:spPr>
            <a:xfrm flipH="1">
              <a:off x="4584074" y="2341352"/>
              <a:ext cx="600" cy="11640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1463" name="Google Shape;1463;p60"/>
            <p:cNvCxnSpPr/>
            <p:nvPr/>
          </p:nvCxnSpPr>
          <p:spPr>
            <a:xfrm>
              <a:off x="1987125" y="2923275"/>
              <a:ext cx="5187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4" name="Google Shape;1464;p60"/>
            <p:cNvCxnSpPr/>
            <p:nvPr/>
          </p:nvCxnSpPr>
          <p:spPr>
            <a:xfrm flipH="1">
              <a:off x="1960149" y="2341352"/>
              <a:ext cx="600" cy="11640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1465" name="Google Shape;1465;p60"/>
            <p:cNvCxnSpPr/>
            <p:nvPr/>
          </p:nvCxnSpPr>
          <p:spPr>
            <a:xfrm flipH="1">
              <a:off x="7189299" y="2341352"/>
              <a:ext cx="600" cy="11640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1466" name="Google Shape;1466;p60"/>
          <p:cNvSpPr txBox="1"/>
          <p:nvPr/>
        </p:nvSpPr>
        <p:spPr>
          <a:xfrm>
            <a:off x="958300" y="861000"/>
            <a:ext cx="37434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Melakukan label encoding dengan mapping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61"/>
          <p:cNvSpPr txBox="1"/>
          <p:nvPr>
            <p:ph idx="6"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472" name="Google Shape;1472;p61"/>
          <p:cNvSpPr/>
          <p:nvPr/>
        </p:nvSpPr>
        <p:spPr>
          <a:xfrm>
            <a:off x="823425" y="1387990"/>
            <a:ext cx="2092500" cy="184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8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61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Columns Dropped: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Mmr, state, vin, dan interior</a:t>
            </a:r>
            <a:endParaRPr/>
          </a:p>
        </p:txBody>
      </p:sp>
      <p:sp>
        <p:nvSpPr>
          <p:cNvPr id="1474" name="Google Shape;1474;p61"/>
          <p:cNvSpPr/>
          <p:nvPr/>
        </p:nvSpPr>
        <p:spPr>
          <a:xfrm>
            <a:off x="6240297" y="550350"/>
            <a:ext cx="2092500" cy="184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61"/>
          <p:cNvSpPr txBox="1"/>
          <p:nvPr>
            <p:ph idx="3" type="subTitle"/>
          </p:nvPr>
        </p:nvSpPr>
        <p:spPr>
          <a:xfrm>
            <a:off x="6282575" y="1315625"/>
            <a:ext cx="20148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Fuel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Accident History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Dealership’s Reputation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Vehicle Tax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Car Assurance</a:t>
            </a:r>
            <a:endParaRPr sz="1000"/>
          </a:p>
        </p:txBody>
      </p:sp>
      <p:sp>
        <p:nvSpPr>
          <p:cNvPr id="1476" name="Google Shape;1476;p61"/>
          <p:cNvSpPr/>
          <p:nvPr/>
        </p:nvSpPr>
        <p:spPr>
          <a:xfrm>
            <a:off x="3538435" y="2515447"/>
            <a:ext cx="2092500" cy="184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61"/>
          <p:cNvSpPr txBox="1"/>
          <p:nvPr>
            <p:ph idx="1" type="subTitle"/>
          </p:nvPr>
        </p:nvSpPr>
        <p:spPr>
          <a:xfrm>
            <a:off x="3538300" y="3269800"/>
            <a:ext cx="2092500" cy="10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Location, top_10_make, log_sellingprice, year_norm, odometer_norm, log_sellingprice_std, and condition_std</a:t>
            </a:r>
            <a:endParaRPr sz="1100"/>
          </a:p>
        </p:txBody>
      </p:sp>
      <p:grpSp>
        <p:nvGrpSpPr>
          <p:cNvPr id="1478" name="Google Shape;1478;p61"/>
          <p:cNvGrpSpPr/>
          <p:nvPr/>
        </p:nvGrpSpPr>
        <p:grpSpPr>
          <a:xfrm rot="-5400000">
            <a:off x="2297407" y="1309506"/>
            <a:ext cx="387611" cy="697014"/>
            <a:chOff x="4572011" y="858924"/>
            <a:chExt cx="1576938" cy="2835695"/>
          </a:xfrm>
        </p:grpSpPr>
        <p:sp>
          <p:nvSpPr>
            <p:cNvPr id="1479" name="Google Shape;1479;p61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80" name="Google Shape;1480;p61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81" name="Google Shape;1481;p61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82" name="Google Shape;1482;p61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83" name="Google Shape;1483;p61"/>
          <p:cNvGrpSpPr/>
          <p:nvPr/>
        </p:nvGrpSpPr>
        <p:grpSpPr>
          <a:xfrm rot="-5400000">
            <a:off x="4970112" y="2417286"/>
            <a:ext cx="387611" cy="697014"/>
            <a:chOff x="4572011" y="858924"/>
            <a:chExt cx="1576938" cy="2835695"/>
          </a:xfrm>
        </p:grpSpPr>
        <p:sp>
          <p:nvSpPr>
            <p:cNvPr id="1484" name="Google Shape;1484;p61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85" name="Google Shape;1485;p61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86" name="Google Shape;1486;p61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87" name="Google Shape;1487;p61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88" name="Google Shape;1488;p61"/>
          <p:cNvGrpSpPr/>
          <p:nvPr/>
        </p:nvGrpSpPr>
        <p:grpSpPr>
          <a:xfrm rot="-5400000">
            <a:off x="7755104" y="688412"/>
            <a:ext cx="387611" cy="697014"/>
            <a:chOff x="4572011" y="858924"/>
            <a:chExt cx="1576938" cy="2835695"/>
          </a:xfrm>
        </p:grpSpPr>
        <p:sp>
          <p:nvSpPr>
            <p:cNvPr id="1489" name="Google Shape;1489;p61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90" name="Google Shape;1490;p61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91" name="Google Shape;1491;p61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92" name="Google Shape;1492;p61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493" name="Google Shape;1493;p61"/>
          <p:cNvSpPr txBox="1"/>
          <p:nvPr>
            <p:ph type="title"/>
          </p:nvPr>
        </p:nvSpPr>
        <p:spPr>
          <a:xfrm>
            <a:off x="823431" y="1639200"/>
            <a:ext cx="1780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Feature Selection</a:t>
            </a:r>
            <a:endParaRPr sz="1700"/>
          </a:p>
        </p:txBody>
      </p:sp>
      <p:sp>
        <p:nvSpPr>
          <p:cNvPr id="1494" name="Google Shape;1494;p61"/>
          <p:cNvSpPr txBox="1"/>
          <p:nvPr>
            <p:ph idx="4" type="title"/>
          </p:nvPr>
        </p:nvSpPr>
        <p:spPr>
          <a:xfrm>
            <a:off x="3544425" y="2765800"/>
            <a:ext cx="1780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Feature Extraction</a:t>
            </a:r>
            <a:endParaRPr sz="1700"/>
          </a:p>
        </p:txBody>
      </p:sp>
      <p:sp>
        <p:nvSpPr>
          <p:cNvPr id="1495" name="Google Shape;1495;p61"/>
          <p:cNvSpPr txBox="1"/>
          <p:nvPr>
            <p:ph idx="5" type="title"/>
          </p:nvPr>
        </p:nvSpPr>
        <p:spPr>
          <a:xfrm>
            <a:off x="6240300" y="550350"/>
            <a:ext cx="167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Feature</a:t>
            </a:r>
            <a:endParaRPr sz="1700"/>
          </a:p>
        </p:txBody>
      </p:sp>
      <p:grpSp>
        <p:nvGrpSpPr>
          <p:cNvPr id="1496" name="Google Shape;1496;p61"/>
          <p:cNvGrpSpPr/>
          <p:nvPr/>
        </p:nvGrpSpPr>
        <p:grpSpPr>
          <a:xfrm>
            <a:off x="-3368800" y="-675500"/>
            <a:ext cx="15177525" cy="10278600"/>
            <a:chOff x="-3368800" y="-675500"/>
            <a:chExt cx="15177525" cy="10278600"/>
          </a:xfrm>
        </p:grpSpPr>
        <p:sp>
          <p:nvSpPr>
            <p:cNvPr id="1497" name="Google Shape;1497;p61"/>
            <p:cNvSpPr/>
            <p:nvPr/>
          </p:nvSpPr>
          <p:spPr>
            <a:xfrm>
              <a:off x="-3368800" y="-675500"/>
              <a:ext cx="3368700" cy="102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1"/>
            <p:cNvSpPr/>
            <p:nvPr/>
          </p:nvSpPr>
          <p:spPr>
            <a:xfrm rot="-5400000">
              <a:off x="2750675" y="545000"/>
              <a:ext cx="4459500" cy="13656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44"/>
          <p:cNvGrpSpPr/>
          <p:nvPr/>
        </p:nvGrpSpPr>
        <p:grpSpPr>
          <a:xfrm>
            <a:off x="1495459" y="1413396"/>
            <a:ext cx="1104972" cy="650715"/>
            <a:chOff x="1506675" y="1426838"/>
            <a:chExt cx="1097400" cy="644400"/>
          </a:xfrm>
        </p:grpSpPr>
        <p:sp>
          <p:nvSpPr>
            <p:cNvPr id="706" name="Google Shape;706;p4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44"/>
          <p:cNvGrpSpPr/>
          <p:nvPr/>
        </p:nvGrpSpPr>
        <p:grpSpPr>
          <a:xfrm>
            <a:off x="5069171" y="1413396"/>
            <a:ext cx="1104972" cy="650715"/>
            <a:chOff x="1506675" y="1426838"/>
            <a:chExt cx="1097400" cy="644400"/>
          </a:xfrm>
        </p:grpSpPr>
        <p:sp>
          <p:nvSpPr>
            <p:cNvPr id="709" name="Google Shape;709;p4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44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2" name="Google Shape;712;p44"/>
          <p:cNvSpPr txBox="1"/>
          <p:nvPr>
            <p:ph idx="1" type="subTitle"/>
          </p:nvPr>
        </p:nvSpPr>
        <p:spPr>
          <a:xfrm>
            <a:off x="2669024" y="1419400"/>
            <a:ext cx="16014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13" name="Google Shape;713;p44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714" name="Google Shape;714;p44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Role, problem definition and business metrics</a:t>
            </a:r>
            <a:endParaRPr/>
          </a:p>
        </p:txBody>
      </p:sp>
      <p:sp>
        <p:nvSpPr>
          <p:cNvPr id="715" name="Google Shape;715;p44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insights from dataset</a:t>
            </a:r>
            <a:endParaRPr/>
          </a:p>
        </p:txBody>
      </p:sp>
      <p:sp>
        <p:nvSpPr>
          <p:cNvPr id="716" name="Google Shape;716;p44"/>
          <p:cNvSpPr txBox="1"/>
          <p:nvPr>
            <p:ph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7" name="Google Shape;717;p44"/>
          <p:cNvSpPr txBox="1"/>
          <p:nvPr>
            <p:ph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62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504" name="Google Shape;1504;p6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62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507" name="Google Shape;1507;p62"/>
          <p:cNvPicPr preferRelativeResize="0"/>
          <p:nvPr/>
        </p:nvPicPr>
        <p:blipFill rotWithShape="1">
          <a:blip r:embed="rId3">
            <a:alphaModFix/>
          </a:blip>
          <a:srcRect b="0" l="2971" r="37716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62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9" name="Google Shape;1509;p62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1510" name="Google Shape;1510;p62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62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2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2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4" name="Google Shape;1514;p62"/>
          <p:cNvSpPr txBox="1"/>
          <p:nvPr>
            <p:ph idx="1" type="subTitle"/>
          </p:nvPr>
        </p:nvSpPr>
        <p:spPr>
          <a:xfrm>
            <a:off x="934275" y="1538250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3"/>
          <p:cNvSpPr txBox="1"/>
          <p:nvPr>
            <p:ph type="title"/>
          </p:nvPr>
        </p:nvSpPr>
        <p:spPr>
          <a:xfrm>
            <a:off x="713257" y="2170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graphicFrame>
        <p:nvGraphicFramePr>
          <p:cNvPr id="1520" name="Google Shape;1520;p63"/>
          <p:cNvGraphicFramePr/>
          <p:nvPr/>
        </p:nvGraphicFramePr>
        <p:xfrm>
          <a:off x="638675" y="982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{0980D860-7CBD-4E4B-95DD-8DBE3326A676}</a:tableStyleId>
              </a:tblPr>
              <a:tblGrid>
                <a:gridCol w="1581400"/>
                <a:gridCol w="1257050"/>
                <a:gridCol w="1257050"/>
                <a:gridCol w="1257050"/>
                <a:gridCol w="1257050"/>
                <a:gridCol w="1257050"/>
              </a:tblGrid>
              <a:tr h="45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Algorithm</a:t>
                      </a:r>
                      <a:endParaRPr b="1"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RMSE</a:t>
                      </a:r>
                      <a:endParaRPr b="1"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MAE</a:t>
                      </a:r>
                      <a:endParaRPr b="1"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R2</a:t>
                      </a:r>
                      <a:endParaRPr b="1"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Train Accuracy</a:t>
                      </a:r>
                      <a:endParaRPr b="1"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Test Accuracy</a:t>
                      </a:r>
                      <a:endParaRPr b="1"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Linear Regression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0.680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0.525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0.537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0.540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0.537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Decision Tree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0.459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0.313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0.789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0.803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0.789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Random Forest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0.434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0.289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0.811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0.903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0.811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XgBoost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0.441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0.301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0.805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0.818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0.805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LightGBM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0.433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0.296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0.812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0.820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0.812</a:t>
                      </a:r>
                      <a:endParaRPr sz="1200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521" name="Google Shape;1521;p63"/>
          <p:cNvSpPr txBox="1"/>
          <p:nvPr/>
        </p:nvSpPr>
        <p:spPr>
          <a:xfrm>
            <a:off x="817325" y="3933675"/>
            <a:ext cx="78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5 model algoritma sudah dilakukan hyperparameter tuning,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Split data train (70%) dan test (30%) dari 506993 rows,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1200">
                <a:solidFill>
                  <a:schemeClr val="lt1"/>
                </a:solidFill>
              </a:rPr>
              <a:t>Feature importance: odometer_norm, year_norm, body_label, make_label, dan condition_std.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64"/>
          <p:cNvSpPr txBox="1"/>
          <p:nvPr>
            <p:ph type="title"/>
          </p:nvPr>
        </p:nvSpPr>
        <p:spPr>
          <a:xfrm>
            <a:off x="713257" y="2170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Model</a:t>
            </a:r>
            <a:endParaRPr/>
          </a:p>
        </p:txBody>
      </p:sp>
      <p:graphicFrame>
        <p:nvGraphicFramePr>
          <p:cNvPr id="1527" name="Google Shape;1527;p64"/>
          <p:cNvGraphicFramePr/>
          <p:nvPr/>
        </p:nvGraphicFramePr>
        <p:xfrm>
          <a:off x="624750" y="192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{2E81A618-AF98-4EE0-B0C6-2A20788F6637}</a:tableStyleId>
              </a:tblPr>
              <a:tblGrid>
                <a:gridCol w="1846575"/>
                <a:gridCol w="1846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Train 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0.804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Test</a:t>
                      </a: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 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0.803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28" name="Google Shape;1528;p64"/>
          <p:cNvSpPr/>
          <p:nvPr/>
        </p:nvSpPr>
        <p:spPr>
          <a:xfrm>
            <a:off x="4355250" y="2173825"/>
            <a:ext cx="4335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64"/>
          <p:cNvSpPr txBox="1"/>
          <p:nvPr/>
        </p:nvSpPr>
        <p:spPr>
          <a:xfrm>
            <a:off x="408000" y="3582675"/>
            <a:ext cx="245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</a:rPr>
              <a:t>Hyperparameter:</a:t>
            </a:r>
            <a:endParaRPr i="0" sz="1200" u="none" cap="none" strike="noStrike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Learning_rate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Min_data_in_leaf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Min_sum_hessian_in_leaf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30" name="Google Shape;1530;p64"/>
          <p:cNvSpPr txBox="1"/>
          <p:nvPr/>
        </p:nvSpPr>
        <p:spPr>
          <a:xfrm>
            <a:off x="1155225" y="2890675"/>
            <a:ext cx="21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Before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</a:rPr>
              <a:t>Hyperparameter Tuning</a:t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  <p:sp>
        <p:nvSpPr>
          <p:cNvPr id="1531" name="Google Shape;1531;p64"/>
          <p:cNvSpPr txBox="1"/>
          <p:nvPr/>
        </p:nvSpPr>
        <p:spPr>
          <a:xfrm>
            <a:off x="1674375" y="1495075"/>
            <a:ext cx="159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R2 Score: </a:t>
            </a:r>
            <a:endParaRPr b="1" i="0" sz="16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532" name="Google Shape;1532;p64"/>
          <p:cNvGraphicFramePr/>
          <p:nvPr/>
        </p:nvGraphicFramePr>
        <p:xfrm>
          <a:off x="4826100" y="192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{2E81A618-AF98-4EE0-B0C6-2A20788F6637}</a:tableStyleId>
              </a:tblPr>
              <a:tblGrid>
                <a:gridCol w="1846575"/>
                <a:gridCol w="1846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Train 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0.820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Test 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0.812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33" name="Google Shape;1533;p64"/>
          <p:cNvSpPr txBox="1"/>
          <p:nvPr/>
        </p:nvSpPr>
        <p:spPr>
          <a:xfrm>
            <a:off x="5875725" y="1495075"/>
            <a:ext cx="159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R2 Score: 0</a:t>
            </a:r>
            <a:r>
              <a:rPr b="1" lang="en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b="1" i="0" sz="16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4" name="Google Shape;1534;p64"/>
          <p:cNvSpPr txBox="1"/>
          <p:nvPr/>
        </p:nvSpPr>
        <p:spPr>
          <a:xfrm>
            <a:off x="5356575" y="2890675"/>
            <a:ext cx="21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After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lt1"/>
                </a:solidFill>
              </a:rPr>
              <a:t>Hyperparameter Tuning</a:t>
            </a:r>
            <a:endParaRPr i="0" sz="14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5"/>
          <p:cNvSpPr txBox="1"/>
          <p:nvPr>
            <p:ph type="title"/>
          </p:nvPr>
        </p:nvSpPr>
        <p:spPr>
          <a:xfrm>
            <a:off x="713257" y="2170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Feature</a:t>
            </a:r>
            <a:endParaRPr/>
          </a:p>
        </p:txBody>
      </p:sp>
      <p:pic>
        <p:nvPicPr>
          <p:cNvPr id="1540" name="Google Shape;15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50" y="1140389"/>
            <a:ext cx="5211699" cy="35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65"/>
          <p:cNvSpPr txBox="1"/>
          <p:nvPr/>
        </p:nvSpPr>
        <p:spPr>
          <a:xfrm>
            <a:off x="5816625" y="1290050"/>
            <a:ext cx="2907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Pengurangan fitur berdampak pada penurunan akurasi model sehingga untuk mencapai model dengan hasil yang lebih optimum, fitur yang digunakan tidak dikurangi atau tetap menggunakan 9 fitur.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4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723" name="Google Shape;723;p4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45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26" name="Google Shape;726;p45"/>
          <p:cNvPicPr preferRelativeResize="0"/>
          <p:nvPr/>
        </p:nvPicPr>
        <p:blipFill rotWithShape="1">
          <a:blip r:embed="rId3">
            <a:alphaModFix/>
          </a:blip>
          <a:srcRect b="0" l="2971" r="37716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4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29" name="Google Shape;729;p45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45"/>
          <p:cNvSpPr txBox="1"/>
          <p:nvPr>
            <p:ph idx="1" type="subTitle"/>
          </p:nvPr>
        </p:nvSpPr>
        <p:spPr>
          <a:xfrm>
            <a:off x="800675" y="1534550"/>
            <a:ext cx="33831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6"/>
          <p:cNvSpPr txBox="1"/>
          <p:nvPr>
            <p:ph type="title"/>
          </p:nvPr>
        </p:nvSpPr>
        <p:spPr>
          <a:xfrm>
            <a:off x="755303" y="884505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739" name="Google Shape;739;p46"/>
          <p:cNvGrpSpPr/>
          <p:nvPr/>
        </p:nvGrpSpPr>
        <p:grpSpPr>
          <a:xfrm>
            <a:off x="4116886" y="-147566"/>
            <a:ext cx="5493455" cy="5645342"/>
            <a:chOff x="4116886" y="-147566"/>
            <a:chExt cx="5493455" cy="5645342"/>
          </a:xfrm>
        </p:grpSpPr>
        <p:grpSp>
          <p:nvGrpSpPr>
            <p:cNvPr id="740" name="Google Shape;740;p46"/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741" name="Google Shape;741;p46"/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rect b="b" l="l" r="r" t="t"/>
                <a:pathLst>
                  <a:path extrusionOk="0" h="1519" w="70548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6"/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6"/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6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6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6"/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6"/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6"/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rect b="b" l="l" r="r" t="t"/>
                <a:pathLst>
                  <a:path extrusionOk="0" h="5651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6"/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rect b="b" l="l" r="r" t="t"/>
                <a:pathLst>
                  <a:path extrusionOk="0" h="5647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6"/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rect b="b" l="l" r="r" t="t"/>
                <a:pathLst>
                  <a:path extrusionOk="0" h="5651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6"/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rect b="b" l="l" r="r" t="t"/>
                <a:pathLst>
                  <a:path extrusionOk="0" h="5647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6"/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rect b="b" l="l" r="r" t="t"/>
                <a:pathLst>
                  <a:path extrusionOk="0" h="30137" w="15069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6"/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rect b="b" l="l" r="r" t="t"/>
                <a:pathLst>
                  <a:path extrusionOk="0" h="7515" w="10848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6"/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rect b="b" l="l" r="r" t="t"/>
                <a:pathLst>
                  <a:path extrusionOk="0" h="13472" w="6947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6"/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rect b="b" l="l" r="r" t="t"/>
                <a:pathLst>
                  <a:path extrusionOk="0" h="19001" w="11016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6"/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rect b="b" l="l" r="r" t="t"/>
                <a:pathLst>
                  <a:path extrusionOk="0" h="7394" w="4578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6"/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6"/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6"/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rect b="b" l="l" r="r" t="t"/>
                <a:pathLst>
                  <a:path extrusionOk="0" h="761" w="3703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6"/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rect b="b" l="l" r="r" t="t"/>
                <a:pathLst>
                  <a:path extrusionOk="0" h="760" w="3703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6"/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rect b="b" l="l" r="r" t="t"/>
                <a:pathLst>
                  <a:path extrusionOk="0" h="7394" w="4581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6"/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6"/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6"/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rect b="b" l="l" r="r" t="t"/>
                <a:pathLst>
                  <a:path extrusionOk="0" h="761" w="3707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6"/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rect b="b" l="l" r="r" t="t"/>
                <a:pathLst>
                  <a:path extrusionOk="0" h="760" w="3707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6"/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rect b="b" l="l" r="r" t="t"/>
                <a:pathLst>
                  <a:path extrusionOk="0" h="13422" w="8741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6"/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rect b="b" l="l" r="r" t="t"/>
                <a:pathLst>
                  <a:path extrusionOk="0" h="10741" w="6992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6"/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rect b="b" l="l" r="r" t="t"/>
                <a:pathLst>
                  <a:path extrusionOk="0" h="1073" w="3388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6"/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6"/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6"/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rect b="b" l="l" r="r" t="t"/>
                <a:pathLst>
                  <a:path extrusionOk="0" h="12620" w="538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6"/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rect b="b" l="l" r="r" t="t"/>
                <a:pathLst>
                  <a:path extrusionOk="0" h="764" w="516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6"/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rect b="b" l="l" r="r" t="t"/>
                <a:pathLst>
                  <a:path extrusionOk="0" h="761" w="516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rect b="b" l="l" r="r" t="t"/>
                <a:pathLst>
                  <a:path extrusionOk="0" h="760" w="516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6"/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rect b="b" l="l" r="r" t="t"/>
                <a:pathLst>
                  <a:path extrusionOk="0" h="12620" w="539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6"/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rect b="b" l="l" r="r" t="t"/>
                <a:pathLst>
                  <a:path extrusionOk="0" h="764" w="521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6"/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rect b="b" l="l" r="r" t="t"/>
                <a:pathLst>
                  <a:path extrusionOk="0" h="761" w="521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6"/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rect b="b" l="l" r="r" t="t"/>
                <a:pathLst>
                  <a:path extrusionOk="0" h="760" w="521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6"/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rect b="b" l="l" r="r" t="t"/>
                <a:pathLst>
                  <a:path extrusionOk="0" h="2240" w="2854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6"/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rect b="b" l="l" r="r" t="t"/>
                <a:pathLst>
                  <a:path extrusionOk="0" h="1231" w="1572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6"/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rect b="b" l="l" r="r" t="t"/>
                <a:pathLst>
                  <a:path extrusionOk="0" h="2240" w="2855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6"/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rect b="b" l="l" r="r" t="t"/>
                <a:pathLst>
                  <a:path extrusionOk="0" h="1231" w="1568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6"/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rect b="b" l="l" r="r" t="t"/>
                <a:pathLst>
                  <a:path extrusionOk="0" h="2019" w="1155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6"/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rect b="b" l="l" r="r" t="t"/>
                <a:pathLst>
                  <a:path extrusionOk="0" h="2019" w="115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6"/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rect b="b" l="l" r="r" t="t"/>
                <a:pathLst>
                  <a:path extrusionOk="0" h="5886" w="1589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6"/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rect b="b" l="l" r="r" t="t"/>
                <a:pathLst>
                  <a:path extrusionOk="0" h="5890" w="1589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6"/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rect b="b" l="l" r="r" t="t"/>
                <a:pathLst>
                  <a:path extrusionOk="0" h="5886" w="1594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6"/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rect b="b" l="l" r="r" t="t"/>
                <a:pathLst>
                  <a:path extrusionOk="0" h="5890" w="1594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6"/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rect b="b" l="l" r="r" t="t"/>
                <a:pathLst>
                  <a:path extrusionOk="0" h="32938" w="15384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6"/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rect b="b" l="l" r="r" t="t"/>
                <a:pathLst>
                  <a:path extrusionOk="0" h="4279" w="10237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6"/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6"/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6"/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rect b="b" l="l" r="r" t="t"/>
                <a:pathLst>
                  <a:path extrusionOk="0" h="26685" w="12114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6"/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rect b="b" l="l" r="r" t="t"/>
                <a:pathLst>
                  <a:path extrusionOk="0" h="617" w="3894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6"/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6"/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6"/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rect b="b" l="l" r="r" t="t"/>
                <a:pathLst>
                  <a:path extrusionOk="0" h="4319" w="352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6"/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rect b="b" l="l" r="r" t="t"/>
                <a:pathLst>
                  <a:path extrusionOk="0" h="765" w="4385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6"/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rect b="b" l="l" r="r" t="t"/>
                <a:pathLst>
                  <a:path extrusionOk="0" h="764" w="5433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6"/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rect b="b" l="l" r="r" t="t"/>
                <a:pathLst>
                  <a:path extrusionOk="0" h="760" w="4856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6"/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rect b="b" l="l" r="r" t="t"/>
                <a:pathLst>
                  <a:path extrusionOk="0" h="764" w="4856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6"/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6"/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6"/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rect b="b" l="l" r="r" t="t"/>
                <a:pathLst>
                  <a:path extrusionOk="0" h="4319" w="3516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6"/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rect b="b" l="l" r="r" t="t"/>
                <a:pathLst>
                  <a:path extrusionOk="0" h="765" w="4386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6"/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rect b="b" l="l" r="r" t="t"/>
                <a:pathLst>
                  <a:path extrusionOk="0" h="764" w="543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6"/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rect b="b" l="l" r="r" t="t"/>
                <a:pathLst>
                  <a:path extrusionOk="0" h="760" w="4857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6"/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rect b="b" l="l" r="r" t="t"/>
                <a:pathLst>
                  <a:path extrusionOk="0" h="764" w="4857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rect b="b" l="l" r="r" t="t"/>
                <a:pathLst>
                  <a:path extrusionOk="0" h="22157" w="9069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rect b="b" l="l" r="r" t="t"/>
                <a:pathLst>
                  <a:path extrusionOk="0" h="20516" w="752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6"/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6"/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6"/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rect b="b" l="l" r="r" t="t"/>
                <a:pathLst>
                  <a:path extrusionOk="0" h="21336" w="441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6"/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6"/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6"/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6"/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6"/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6"/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rect b="b" l="l" r="r" t="t"/>
                <a:pathLst>
                  <a:path extrusionOk="0" h="21336" w="44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6"/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6"/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6"/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6"/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6"/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6"/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rect b="b" l="l" r="r" t="t"/>
                <a:pathLst>
                  <a:path extrusionOk="0" h="2237" w="2856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6"/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6"/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rect b="b" l="l" r="r" t="t"/>
                <a:pathLst>
                  <a:path extrusionOk="0" h="2237" w="285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6"/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6"/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6"/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6"/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rect b="b" l="l" r="r" t="t"/>
                <a:pathLst>
                  <a:path extrusionOk="0" h="5505" w="166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6"/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rect b="b" l="l" r="r" t="t"/>
                <a:pathLst>
                  <a:path extrusionOk="0" h="5509" w="1661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6"/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rect b="b" l="l" r="r" t="t"/>
                <a:pathLst>
                  <a:path extrusionOk="0" h="5505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6"/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rect b="b" l="l" r="r" t="t"/>
                <a:pathLst>
                  <a:path extrusionOk="0" h="5509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6"/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rect b="b" l="l" r="r" t="t"/>
                <a:pathLst>
                  <a:path extrusionOk="0" h="30577" w="13941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6"/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rect b="b" l="l" r="r" t="t"/>
                <a:pathLst>
                  <a:path extrusionOk="0" h="9299" w="10041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6"/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rect b="b" l="l" r="r" t="t"/>
                <a:pathLst>
                  <a:path extrusionOk="0" h="15464" w="4551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6"/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rect b="b" l="l" r="r" t="t"/>
                <a:pathLst>
                  <a:path extrusionOk="0" h="16809" w="10475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6"/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rect b="b" l="l" r="r" t="t"/>
                <a:pathLst>
                  <a:path extrusionOk="0" h="5225" w="4328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6"/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rect b="b" l="l" r="r" t="t"/>
                <a:pathLst>
                  <a:path extrusionOk="0" h="4416" w="3242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6"/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rect b="b" l="l" r="r" t="t"/>
                <a:pathLst>
                  <a:path extrusionOk="0" h="760" w="3469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6"/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rect b="b" l="l" r="r" t="t"/>
                <a:pathLst>
                  <a:path extrusionOk="0" h="5225" w="4333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6"/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rect b="b" l="l" r="r" t="t"/>
                <a:pathLst>
                  <a:path extrusionOk="0" h="4416" w="3241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6"/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rect b="b" l="l" r="r" t="t"/>
                <a:pathLst>
                  <a:path extrusionOk="0" h="760" w="3467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6"/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rect b="b" l="l" r="r" t="t"/>
                <a:pathLst>
                  <a:path extrusionOk="0" h="10005" w="7915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6"/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rect b="b" l="l" r="r" t="t"/>
                <a:pathLst>
                  <a:path extrusionOk="0" h="8003" w="633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6"/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rect b="b" l="l" r="r" t="t"/>
                <a:pathLst>
                  <a:path extrusionOk="0" h="698" w="3207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6"/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6"/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6"/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rect b="b" l="l" r="r" t="t"/>
                <a:pathLst>
                  <a:path extrusionOk="0" h="12633" w="63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6"/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rect b="b" l="l" r="r" t="t"/>
                <a:pathLst>
                  <a:path extrusionOk="0" h="667" w="218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6"/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6"/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rect b="b" l="l" r="r" t="t"/>
                <a:pathLst>
                  <a:path extrusionOk="0" h="12633" w="632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6"/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rect b="b" l="l" r="r" t="t"/>
                <a:pathLst>
                  <a:path extrusionOk="0" h="667" w="224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6"/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6"/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rect b="b" l="l" r="r" t="t"/>
                <a:pathLst>
                  <a:path extrusionOk="0" h="2035" w="2412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6"/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rect b="b" l="l" r="r" t="t"/>
                <a:pathLst>
                  <a:path extrusionOk="0" h="1119" w="1327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6"/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rect b="b" l="l" r="r" t="t"/>
                <a:pathLst>
                  <a:path extrusionOk="0" h="2035" w="2411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6"/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rect b="b" l="l" r="r" t="t"/>
                <a:pathLst>
                  <a:path extrusionOk="0" h="1119" w="1324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6"/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rect b="b" l="l" r="r" t="t"/>
                <a:pathLst>
                  <a:path extrusionOk="0" h="2012" w="1103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6"/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rect b="b" l="l" r="r" t="t"/>
                <a:pathLst>
                  <a:path extrusionOk="0" h="2012" w="1106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6"/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rect b="b" l="l" r="r" t="t"/>
                <a:pathLst>
                  <a:path extrusionOk="0" h="6125" w="1789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6"/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rect b="b" l="l" r="r" t="t"/>
                <a:pathLst>
                  <a:path extrusionOk="0" h="6126" w="198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6"/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rect b="b" l="l" r="r" t="t"/>
                <a:pathLst>
                  <a:path extrusionOk="0" h="6125" w="1791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6"/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rect b="b" l="l" r="r" t="t"/>
                <a:pathLst>
                  <a:path extrusionOk="0" h="6126" w="1981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6"/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rect b="b" l="l" r="r" t="t"/>
                <a:pathLst>
                  <a:path extrusionOk="0" h="31642" w="13214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6"/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rect b="b" l="l" r="r" t="t"/>
                <a:pathLst>
                  <a:path extrusionOk="0" h="28482" w="9517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6"/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rect b="b" l="l" r="r" t="t"/>
                <a:pathLst>
                  <a:path extrusionOk="0" h="23479" w="1154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6"/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rect b="b" l="l" r="r" t="t"/>
                <a:pathLst>
                  <a:path extrusionOk="0" h="23479" w="1156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6"/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rect b="b" l="l" r="r" t="t"/>
                <a:pathLst>
                  <a:path extrusionOk="0" h="13169" w="1020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6"/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rect b="b" l="l" r="r" t="t"/>
                <a:pathLst>
                  <a:path extrusionOk="0" h="7127" w="3396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6"/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rect b="b" l="l" r="r" t="t"/>
                <a:pathLst>
                  <a:path extrusionOk="0" h="4165" w="3357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6"/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rect b="b" l="l" r="r" t="t"/>
                <a:pathLst>
                  <a:path extrusionOk="0" h="759" w="3276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6"/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rect b="b" l="l" r="r" t="t"/>
                <a:pathLst>
                  <a:path extrusionOk="0" h="7127" w="3397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6"/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rect b="b" l="l" r="r" t="t"/>
                <a:pathLst>
                  <a:path extrusionOk="0" h="4165" w="3352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6"/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rect b="b" l="l" r="r" t="t"/>
                <a:pathLst>
                  <a:path extrusionOk="0" h="759" w="3277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6"/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rect b="b" l="l" r="r" t="t"/>
                <a:pathLst>
                  <a:path extrusionOk="0" h="6712" w="7662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6"/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rect b="b" l="l" r="r" t="t"/>
                <a:pathLst>
                  <a:path extrusionOk="0" h="5372" w="6126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6"/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rect b="b" l="l" r="r" t="t"/>
                <a:pathLst>
                  <a:path extrusionOk="0" h="809" w="3083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6"/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6"/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6"/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rect b="b" l="l" r="r" t="t"/>
                <a:pathLst>
                  <a:path extrusionOk="0" h="12060" w="667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6"/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rect b="b" l="l" r="r" t="t"/>
                <a:pathLst>
                  <a:path extrusionOk="0" h="1125" w="401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6"/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rect b="b" l="l" r="r" t="t"/>
                <a:pathLst>
                  <a:path extrusionOk="0" h="759" w="431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6"/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rect b="b" l="l" r="r" t="t"/>
                <a:pathLst>
                  <a:path extrusionOk="0" h="12060" w="666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6"/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rect b="b" l="l" r="r" t="t"/>
                <a:pathLst>
                  <a:path extrusionOk="0" h="1125" w="40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6"/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rect b="b" l="l" r="r" t="t"/>
                <a:pathLst>
                  <a:path extrusionOk="0" h="759" w="432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6"/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rect b="b" l="l" r="r" t="t"/>
                <a:pathLst>
                  <a:path extrusionOk="0" h="2123" w="2344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6"/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rect b="b" l="l" r="r" t="t"/>
                <a:pathLst>
                  <a:path extrusionOk="0" h="1170" w="1293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6"/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rect b="b" l="l" r="r" t="t"/>
                <a:pathLst>
                  <a:path extrusionOk="0" h="2123" w="2345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6"/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rect b="b" l="l" r="r" t="t"/>
                <a:pathLst>
                  <a:path extrusionOk="0" h="1170" w="1292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6"/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rect b="b" l="l" r="r" t="t"/>
                <a:pathLst>
                  <a:path extrusionOk="0" h="1879" w="1052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6"/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rect b="b" l="l" r="r" t="t"/>
                <a:pathLst>
                  <a:path extrusionOk="0" h="1879" w="1049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6"/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6"/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6"/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6"/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6"/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rect b="b" l="l" r="r" t="t"/>
                <a:pathLst>
                  <a:path extrusionOk="0" h="34020" w="14653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6"/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rect b="b" l="l" r="r" t="t"/>
                <a:pathLst>
                  <a:path extrusionOk="0" h="4572" w="10546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6"/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rect b="b" l="l" r="r" t="t"/>
                <a:pathLst>
                  <a:path extrusionOk="0" h="7523" w="12348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6"/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rect b="b" l="l" r="r" t="t"/>
                <a:pathLst>
                  <a:path extrusionOk="0" h="6853" w="3672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6"/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rect b="b" l="l" r="r" t="t"/>
                <a:pathLst>
                  <a:path extrusionOk="0" h="764" w="3512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6"/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rect b="b" l="l" r="r" t="t"/>
                <a:pathLst>
                  <a:path extrusionOk="0" h="6853" w="3671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6"/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rect b="b" l="l" r="r" t="t"/>
                <a:pathLst>
                  <a:path extrusionOk="0" h="764" w="3516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6"/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rect b="b" l="l" r="r" t="t"/>
                <a:pathLst>
                  <a:path extrusionOk="0" h="22722" w="9118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6"/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rect b="b" l="l" r="r" t="t"/>
                <a:pathLst>
                  <a:path extrusionOk="0" h="21314" w="7292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6"/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rect b="b" l="l" r="r" t="t"/>
                <a:pathLst>
                  <a:path extrusionOk="0" h="650" w="3579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6"/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rect b="b" l="l" r="r" t="t"/>
                <a:pathLst>
                  <a:path extrusionOk="0" h="16778" w="1616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6"/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rect b="b" l="l" r="r" t="t"/>
                <a:pathLst>
                  <a:path extrusionOk="0" h="16903" w="1616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6"/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rect b="b" l="l" r="r" t="t"/>
                <a:pathLst>
                  <a:path extrusionOk="0" h="1186" w="7652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6"/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rect b="b" l="l" r="r" t="t"/>
                <a:pathLst>
                  <a:path extrusionOk="0" h="2695" w="569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6"/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rect b="b" l="l" r="r" t="t"/>
                <a:pathLst>
                  <a:path extrusionOk="0" h="1901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6"/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rect b="b" l="l" r="r" t="t"/>
                <a:pathLst>
                  <a:path extrusionOk="0" h="1901" w="190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6"/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rect b="b" l="l" r="r" t="t"/>
                <a:pathLst>
                  <a:path extrusionOk="0" h="15575" w="418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6"/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rect b="b" l="l" r="r" t="t"/>
                <a:pathLst>
                  <a:path extrusionOk="0" h="15575" w="423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6"/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rect b="b" l="l" r="r" t="t"/>
                <a:pathLst>
                  <a:path extrusionOk="0" h="2369" w="2739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6"/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rect b="b" l="l" r="r" t="t"/>
                <a:pathLst>
                  <a:path extrusionOk="0" h="1305" w="1509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6"/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rect b="b" l="l" r="r" t="t"/>
                <a:pathLst>
                  <a:path extrusionOk="0" h="2369" w="274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6"/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rect b="b" l="l" r="r" t="t"/>
                <a:pathLst>
                  <a:path extrusionOk="0" h="1305" w="1511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6"/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rect b="b" l="l" r="r" t="t"/>
                <a:pathLst>
                  <a:path extrusionOk="0" h="2486" w="1181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6"/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rect b="b" l="l" r="r" t="t"/>
                <a:pathLst>
                  <a:path extrusionOk="0" h="2486" w="1182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6"/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rect b="b" l="l" r="r" t="t"/>
                <a:pathLst>
                  <a:path extrusionOk="0" h="5606" w="1498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6"/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rect b="b" l="l" r="r" t="t"/>
                <a:pathLst>
                  <a:path extrusionOk="0" h="5607" w="1498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6"/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rect b="b" l="l" r="r" t="t"/>
                <a:pathLst>
                  <a:path extrusionOk="0" h="5606" w="1492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6"/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rect b="b" l="l" r="r" t="t"/>
                <a:pathLst>
                  <a:path extrusionOk="0" h="5607" w="1492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6"/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rect b="b" l="l" r="r" t="t"/>
                <a:pathLst>
                  <a:path extrusionOk="0" h="28491" w="14985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6"/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rect b="b" l="l" r="r" t="t"/>
                <a:pathLst>
                  <a:path extrusionOk="0" h="4409" w="1045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6"/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rect b="b" l="l" r="r" t="t"/>
                <a:pathLst>
                  <a:path extrusionOk="0" h="8181" w="7627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6"/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rect b="b" l="l" r="r" t="t"/>
                <a:pathLst>
                  <a:path extrusionOk="0" h="7662" w="11106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6"/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rect b="b" l="l" r="r" t="t"/>
                <a:pathLst>
                  <a:path extrusionOk="0" h="3277" w="761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6"/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rect b="b" l="l" r="r" t="t"/>
                <a:pathLst>
                  <a:path extrusionOk="0" h="7365" w="11069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6"/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rect b="b" l="l" r="r" t="t"/>
                <a:pathLst>
                  <a:path extrusionOk="0" h="6552" w="3453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6"/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rect b="b" l="l" r="r" t="t"/>
                <a:pathLst>
                  <a:path extrusionOk="0" h="759" w="356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6"/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rect b="b" l="l" r="r" t="t"/>
                <a:pathLst>
                  <a:path extrusionOk="0" h="6552" w="3459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6"/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rect b="b" l="l" r="r" t="t"/>
                <a:pathLst>
                  <a:path extrusionOk="0" h="759" w="3565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6"/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rect b="b" l="l" r="r" t="t"/>
                <a:pathLst>
                  <a:path extrusionOk="0" h="4431" w="8741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6"/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rect b="b" l="l" r="r" t="t"/>
                <a:pathLst>
                  <a:path extrusionOk="0" h="3272" w="6992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6"/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rect b="b" l="l" r="r" t="t"/>
                <a:pathLst>
                  <a:path extrusionOk="0" h="774" w="3041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6"/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rect b="b" l="l" r="r" t="t"/>
                <a:pathLst>
                  <a:path extrusionOk="0" h="1785" w="1785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6"/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rect b="b" l="l" r="r" t="t"/>
                <a:pathLst>
                  <a:path extrusionOk="0" h="1785" w="1791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6"/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rect b="b" l="l" r="r" t="t"/>
                <a:pathLst>
                  <a:path extrusionOk="0" h="4368" w="45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6"/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rect b="b" l="l" r="r" t="t"/>
                <a:pathLst>
                  <a:path extrusionOk="0" h="4368" w="449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6"/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6"/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6"/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6"/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6"/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rect b="b" l="l" r="r" t="t"/>
                <a:pathLst>
                  <a:path extrusionOk="0" h="14373" w="13929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6"/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rect b="b" l="l" r="r" t="t"/>
                <a:pathLst>
                  <a:path extrusionOk="0" h="11501" w="11147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9" name="Google Shape;949;p46"/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950" name="Google Shape;950;p46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6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2" name="Google Shape;952;p46"/>
          <p:cNvSpPr txBox="1"/>
          <p:nvPr>
            <p:ph idx="1" type="subTitle"/>
          </p:nvPr>
        </p:nvSpPr>
        <p:spPr>
          <a:xfrm>
            <a:off x="713225" y="1460500"/>
            <a:ext cx="34902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Sebagai </a:t>
            </a:r>
            <a:r>
              <a:rPr b="1" lang="en"/>
              <a:t>tim data scientist </a:t>
            </a:r>
            <a:r>
              <a:rPr lang="en"/>
              <a:t>pada PT Car-a-thon (perusahaan lelang mobil bekas) yang bertanggung jawab untuk memberikan rekomendasi atas masalah yang dihadapi perusahaan untuk meningkatkan performa perusahaan.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Basis data menggunakan data historikal penjualan mobil bekas 2 tahun sebelumnya.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8" name="Google Shape;958;p47"/>
          <p:cNvSpPr txBox="1"/>
          <p:nvPr>
            <p:ph idx="4294967295" type="subTitle"/>
          </p:nvPr>
        </p:nvSpPr>
        <p:spPr>
          <a:xfrm>
            <a:off x="1433025" y="1477150"/>
            <a:ext cx="6997500" cy="50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Waktu </a:t>
            </a:r>
            <a:r>
              <a:rPr lang="en"/>
              <a:t>yang dibutuhkan untuk menilai harga mobil bekas terlalu lama</a:t>
            </a:r>
            <a:r>
              <a:rPr lang="en"/>
              <a:t> </a:t>
            </a:r>
            <a:endParaRPr/>
          </a:p>
        </p:txBody>
      </p:sp>
      <p:sp>
        <p:nvSpPr>
          <p:cNvPr id="959" name="Google Shape;959;p47"/>
          <p:cNvSpPr txBox="1"/>
          <p:nvPr>
            <p:ph idx="4294967295" type="subTitle"/>
          </p:nvPr>
        </p:nvSpPr>
        <p:spPr>
          <a:xfrm>
            <a:off x="3021325" y="2133650"/>
            <a:ext cx="1380000" cy="1642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“</a:t>
            </a:r>
            <a:r>
              <a:rPr lang="en" sz="900">
                <a:solidFill>
                  <a:schemeClr val="dk1"/>
                </a:solidFill>
              </a:rPr>
              <a:t>The </a:t>
            </a:r>
            <a:r>
              <a:rPr b="1" lang="en" sz="900">
                <a:solidFill>
                  <a:schemeClr val="dk1"/>
                </a:solidFill>
              </a:rPr>
              <a:t>used car appraisal</a:t>
            </a:r>
            <a:r>
              <a:rPr lang="en" sz="900">
                <a:solidFill>
                  <a:schemeClr val="dk1"/>
                </a:solidFill>
              </a:rPr>
              <a:t> process may slightly different each dealership. But the entire process normally </a:t>
            </a:r>
            <a:r>
              <a:rPr b="1" lang="en" sz="900">
                <a:solidFill>
                  <a:schemeClr val="dk1"/>
                </a:solidFill>
              </a:rPr>
              <a:t>takes from 15 to 30 minutes</a:t>
            </a:r>
            <a:r>
              <a:rPr lang="en" sz="900">
                <a:solidFill>
                  <a:schemeClr val="dk1"/>
                </a:solidFill>
              </a:rPr>
              <a:t> depending how busy car manager or appraiser at that time.”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60" name="Google Shape;960;p47"/>
          <p:cNvSpPr txBox="1"/>
          <p:nvPr>
            <p:ph idx="4294967295" type="subTitle"/>
          </p:nvPr>
        </p:nvSpPr>
        <p:spPr>
          <a:xfrm>
            <a:off x="823425" y="1477150"/>
            <a:ext cx="448800" cy="50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1</a:t>
            </a:r>
            <a:endParaRPr b="1" sz="1600"/>
          </a:p>
        </p:txBody>
      </p:sp>
      <p:pic>
        <p:nvPicPr>
          <p:cNvPr id="961" name="Google Shape;961;p47"/>
          <p:cNvPicPr preferRelativeResize="0"/>
          <p:nvPr/>
        </p:nvPicPr>
        <p:blipFill rotWithShape="1">
          <a:blip r:embed="rId3">
            <a:alphaModFix/>
          </a:blip>
          <a:srcRect b="0" l="0" r="67773" t="10257"/>
          <a:stretch/>
        </p:blipFill>
        <p:spPr>
          <a:xfrm>
            <a:off x="823425" y="2127250"/>
            <a:ext cx="1379924" cy="21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47"/>
          <p:cNvSpPr/>
          <p:nvPr/>
        </p:nvSpPr>
        <p:spPr>
          <a:xfrm>
            <a:off x="885075" y="2610675"/>
            <a:ext cx="1250700" cy="5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/>
        </p:nvSpPr>
        <p:spPr>
          <a:xfrm>
            <a:off x="747225" y="4284600"/>
            <a:ext cx="204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</a:rPr>
              <a:t>Sumber: https://www.carhistory.com.au/news-and-media/infographic-used-car-survey-2016</a:t>
            </a:r>
            <a:endParaRPr i="1" sz="700">
              <a:solidFill>
                <a:srgbClr val="FFFFFF"/>
              </a:solidFill>
            </a:endParaRPr>
          </a:p>
        </p:txBody>
      </p:sp>
      <p:sp>
        <p:nvSpPr>
          <p:cNvPr id="964" name="Google Shape;964;p47"/>
          <p:cNvSpPr txBox="1"/>
          <p:nvPr/>
        </p:nvSpPr>
        <p:spPr>
          <a:xfrm>
            <a:off x="2947700" y="3892650"/>
            <a:ext cx="171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</a:rPr>
              <a:t>Sumber :</a:t>
            </a:r>
            <a:endParaRPr i="1" sz="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</a:rPr>
              <a:t>https://www.autocheatsheet.com/trade-in/how-appraisal-process-works.html#:~:text=The%20used%20car%20appraisal%20process,appraiser%20is%20at%20the%20time.</a:t>
            </a:r>
            <a:endParaRPr i="1" sz="700">
              <a:solidFill>
                <a:schemeClr val="lt1"/>
              </a:solidFill>
            </a:endParaRPr>
          </a:p>
        </p:txBody>
      </p:sp>
      <p:sp>
        <p:nvSpPr>
          <p:cNvPr id="965" name="Google Shape;965;p47"/>
          <p:cNvSpPr/>
          <p:nvPr/>
        </p:nvSpPr>
        <p:spPr>
          <a:xfrm rot="5400000">
            <a:off x="4102625" y="3212300"/>
            <a:ext cx="2346600" cy="3591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7"/>
          <p:cNvSpPr txBox="1"/>
          <p:nvPr>
            <p:ph idx="4294967295" type="subTitle"/>
          </p:nvPr>
        </p:nvSpPr>
        <p:spPr>
          <a:xfrm>
            <a:off x="5784000" y="2133650"/>
            <a:ext cx="2646600" cy="380100"/>
          </a:xfrm>
          <a:prstGeom prst="rect">
            <a:avLst/>
          </a:prstGeom>
          <a:solidFill>
            <a:srgbClr val="FCC01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Kondisi Pasar</a:t>
            </a:r>
            <a:endParaRPr/>
          </a:p>
        </p:txBody>
      </p:sp>
      <p:sp>
        <p:nvSpPr>
          <p:cNvPr id="967" name="Google Shape;967;p47"/>
          <p:cNvSpPr txBox="1"/>
          <p:nvPr>
            <p:ph idx="4294967295" type="subTitle"/>
          </p:nvPr>
        </p:nvSpPr>
        <p:spPr>
          <a:xfrm>
            <a:off x="5784000" y="2662350"/>
            <a:ext cx="2646600" cy="2130300"/>
          </a:xfrm>
          <a:prstGeom prst="rect">
            <a:avLst/>
          </a:prstGeom>
          <a:solidFill>
            <a:srgbClr val="1F424C">
              <a:alpha val="229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Pasar mobil bekas di US besarnya dua kali lipat dari pasar mobil baru</a:t>
            </a:r>
            <a:endParaRPr sz="1200">
              <a:solidFill>
                <a:schemeClr val="lt1"/>
              </a:solidFill>
            </a:endParaRPr>
          </a:p>
          <a:p>
            <a:pPr indent="-24765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968" name="Google Shape;9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025" y="3354975"/>
            <a:ext cx="2091300" cy="1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8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4" name="Google Shape;974;p48"/>
          <p:cNvSpPr txBox="1"/>
          <p:nvPr>
            <p:ph idx="4294967295" type="subTitle"/>
          </p:nvPr>
        </p:nvSpPr>
        <p:spPr>
          <a:xfrm>
            <a:off x="1433025" y="1483500"/>
            <a:ext cx="65820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Pelanggan/pembeli mobil bekas belum mendapatkan </a:t>
            </a:r>
            <a:r>
              <a:rPr b="1" lang="en"/>
              <a:t>jaminan </a:t>
            </a:r>
            <a:r>
              <a:rPr b="1" i="1" lang="en"/>
              <a:t>value-for-money</a:t>
            </a:r>
            <a:endParaRPr b="1" i="1"/>
          </a:p>
        </p:txBody>
      </p:sp>
      <p:sp>
        <p:nvSpPr>
          <p:cNvPr id="975" name="Google Shape;975;p48"/>
          <p:cNvSpPr txBox="1"/>
          <p:nvPr>
            <p:ph idx="4294967295" type="subTitle"/>
          </p:nvPr>
        </p:nvSpPr>
        <p:spPr>
          <a:xfrm>
            <a:off x="1073425" y="4576650"/>
            <a:ext cx="7302000" cy="399600"/>
          </a:xfrm>
          <a:prstGeom prst="rect">
            <a:avLst/>
          </a:prstGeom>
          <a:solidFill>
            <a:srgbClr val="CEB200">
              <a:alpha val="407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Konsumen masih belum memiliki kepercayaan penuh atas penilaian harga mobil bekas </a:t>
            </a:r>
            <a:endParaRPr/>
          </a:p>
        </p:txBody>
      </p:sp>
      <p:sp>
        <p:nvSpPr>
          <p:cNvPr id="976" name="Google Shape;976;p48"/>
          <p:cNvSpPr txBox="1"/>
          <p:nvPr>
            <p:ph idx="4294967295" type="subTitle"/>
          </p:nvPr>
        </p:nvSpPr>
        <p:spPr>
          <a:xfrm>
            <a:off x="823425" y="1483500"/>
            <a:ext cx="4488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2</a:t>
            </a:r>
            <a:endParaRPr b="1" sz="1600"/>
          </a:p>
        </p:txBody>
      </p:sp>
      <p:pic>
        <p:nvPicPr>
          <p:cNvPr id="977" name="Google Shape;977;p48"/>
          <p:cNvPicPr preferRelativeResize="0"/>
          <p:nvPr/>
        </p:nvPicPr>
        <p:blipFill rotWithShape="1">
          <a:blip r:embed="rId3">
            <a:alphaModFix/>
          </a:blip>
          <a:srcRect b="0" l="4370" r="0" t="0"/>
          <a:stretch/>
        </p:blipFill>
        <p:spPr>
          <a:xfrm>
            <a:off x="4140800" y="2277075"/>
            <a:ext cx="3196551" cy="12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4">
            <a:alphaModFix/>
          </a:blip>
          <a:srcRect b="0" l="0" r="67773" t="10257"/>
          <a:stretch/>
        </p:blipFill>
        <p:spPr>
          <a:xfrm>
            <a:off x="2195025" y="1898650"/>
            <a:ext cx="1379924" cy="21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8"/>
          <p:cNvSpPr/>
          <p:nvPr/>
        </p:nvSpPr>
        <p:spPr>
          <a:xfrm>
            <a:off x="2259638" y="3492750"/>
            <a:ext cx="1250700" cy="5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8"/>
          <p:cNvSpPr txBox="1"/>
          <p:nvPr/>
        </p:nvSpPr>
        <p:spPr>
          <a:xfrm>
            <a:off x="1830201" y="4068750"/>
            <a:ext cx="207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</a:rPr>
              <a:t>Sumber: https://www.carhistory.com.au/news-and-media/infographic-used-car-survey-2016</a:t>
            </a:r>
            <a:endParaRPr i="1" sz="700">
              <a:solidFill>
                <a:srgbClr val="FFFFFF"/>
              </a:solidFill>
            </a:endParaRPr>
          </a:p>
        </p:txBody>
      </p:sp>
      <p:sp>
        <p:nvSpPr>
          <p:cNvPr id="981" name="Google Shape;981;p48"/>
          <p:cNvSpPr txBox="1"/>
          <p:nvPr/>
        </p:nvSpPr>
        <p:spPr>
          <a:xfrm>
            <a:off x="4230550" y="3634500"/>
            <a:ext cx="295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https://www.findthebestcarprice.com/car-buying-statistics-trends/</a:t>
            </a:r>
            <a:endParaRPr i="1" sz="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49"/>
          <p:cNvGrpSpPr/>
          <p:nvPr/>
        </p:nvGrpSpPr>
        <p:grpSpPr>
          <a:xfrm>
            <a:off x="7103134" y="1430295"/>
            <a:ext cx="498980" cy="497010"/>
            <a:chOff x="-42062025" y="2316000"/>
            <a:chExt cx="319000" cy="317700"/>
          </a:xfrm>
        </p:grpSpPr>
        <p:sp>
          <p:nvSpPr>
            <p:cNvPr id="987" name="Google Shape;987;p49"/>
            <p:cNvSpPr/>
            <p:nvPr/>
          </p:nvSpPr>
          <p:spPr>
            <a:xfrm>
              <a:off x="-41965150" y="2477075"/>
              <a:ext cx="124475" cy="112675"/>
            </a:xfrm>
            <a:custGeom>
              <a:rect b="b" l="l" r="r" t="t"/>
              <a:pathLst>
                <a:path extrusionOk="0" h="4507" w="4979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-42062025" y="2316000"/>
              <a:ext cx="319000" cy="317700"/>
            </a:xfrm>
            <a:custGeom>
              <a:rect b="b" l="l" r="r" t="t"/>
              <a:pathLst>
                <a:path extrusionOk="0" h="12708" w="1276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49"/>
          <p:cNvGrpSpPr/>
          <p:nvPr/>
        </p:nvGrpSpPr>
        <p:grpSpPr>
          <a:xfrm>
            <a:off x="4366772" y="1440375"/>
            <a:ext cx="477015" cy="476893"/>
            <a:chOff x="5648375" y="1427025"/>
            <a:chExt cx="483200" cy="483125"/>
          </a:xfrm>
        </p:grpSpPr>
        <p:sp>
          <p:nvSpPr>
            <p:cNvPr id="990" name="Google Shape;990;p49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992" name="Google Shape;992;p49"/>
          <p:cNvSpPr txBox="1"/>
          <p:nvPr>
            <p:ph idx="1" type="subTitle"/>
          </p:nvPr>
        </p:nvSpPr>
        <p:spPr>
          <a:xfrm>
            <a:off x="3561117" y="2204338"/>
            <a:ext cx="208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93" name="Google Shape;993;p49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Meningkatkan </a:t>
            </a:r>
            <a:r>
              <a:rPr b="1" lang="en" sz="1100">
                <a:solidFill>
                  <a:schemeClr val="lt1"/>
                </a:solidFill>
              </a:rPr>
              <a:t>ketepatan nilai dan kecepatan waktu</a:t>
            </a:r>
            <a:r>
              <a:rPr lang="en" sz="1100">
                <a:solidFill>
                  <a:schemeClr val="lt1"/>
                </a:solidFill>
              </a:rPr>
              <a:t> dalam penentuan harga mobil bekas sehingga dapat meningkatan performa penjualan mobil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94" name="Google Shape;994;p49"/>
          <p:cNvSpPr txBox="1"/>
          <p:nvPr>
            <p:ph idx="3" type="subTitle"/>
          </p:nvPr>
        </p:nvSpPr>
        <p:spPr>
          <a:xfrm>
            <a:off x="829987" y="2204338"/>
            <a:ext cx="208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95" name="Google Shape;995;p49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Membuat model </a:t>
            </a:r>
            <a:r>
              <a:rPr i="1" lang="en">
                <a:solidFill>
                  <a:schemeClr val="lt1"/>
                </a:solidFill>
              </a:rPr>
              <a:t>machine learning</a:t>
            </a:r>
            <a:r>
              <a:rPr lang="en">
                <a:solidFill>
                  <a:schemeClr val="lt1"/>
                </a:solidFill>
              </a:rPr>
              <a:t> untuk </a:t>
            </a:r>
            <a:r>
              <a:rPr b="1" lang="en">
                <a:solidFill>
                  <a:schemeClr val="lt1"/>
                </a:solidFill>
              </a:rPr>
              <a:t>memprediksi harga</a:t>
            </a:r>
            <a:r>
              <a:rPr lang="en">
                <a:solidFill>
                  <a:schemeClr val="lt1"/>
                </a:solidFill>
              </a:rPr>
              <a:t> mobil bekas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96" name="Google Shape;996;p49"/>
          <p:cNvSpPr txBox="1"/>
          <p:nvPr>
            <p:ph idx="5" type="subTitle"/>
          </p:nvPr>
        </p:nvSpPr>
        <p:spPr>
          <a:xfrm>
            <a:off x="6308485" y="2204338"/>
            <a:ext cx="208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METRICS</a:t>
            </a:r>
            <a:endParaRPr/>
          </a:p>
        </p:txBody>
      </p:sp>
      <p:sp>
        <p:nvSpPr>
          <p:cNvPr id="997" name="Google Shape;997;p49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286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Appraisal time</a:t>
            </a:r>
            <a:endParaRPr/>
          </a:p>
          <a:p>
            <a:pPr indent="-317500" lvl="0" marL="2286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Sales Revenue</a:t>
            </a:r>
            <a:endParaRPr/>
          </a:p>
        </p:txBody>
      </p:sp>
      <p:sp>
        <p:nvSpPr>
          <p:cNvPr id="998" name="Google Shape;998;p49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Goal, Objectives and Business Metrics</a:t>
            </a:r>
            <a:endParaRPr sz="2300"/>
          </a:p>
        </p:txBody>
      </p:sp>
      <p:sp>
        <p:nvSpPr>
          <p:cNvPr id="999" name="Google Shape;999;p49"/>
          <p:cNvSpPr/>
          <p:nvPr/>
        </p:nvSpPr>
        <p:spPr>
          <a:xfrm>
            <a:off x="8430725" y="8481000"/>
            <a:ext cx="5676900" cy="1279500"/>
          </a:xfrm>
          <a:prstGeom prst="rect">
            <a:avLst/>
          </a:prstGeom>
          <a:solidFill>
            <a:srgbClr val="66A482">
              <a:alpha val="1216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49"/>
          <p:cNvSpPr/>
          <p:nvPr/>
        </p:nvSpPr>
        <p:spPr>
          <a:xfrm>
            <a:off x="8591424" y="8665333"/>
            <a:ext cx="832800" cy="8328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01" name="Google Shape;1001;p49"/>
          <p:cNvGrpSpPr/>
          <p:nvPr/>
        </p:nvGrpSpPr>
        <p:grpSpPr>
          <a:xfrm>
            <a:off x="9525720" y="8673592"/>
            <a:ext cx="2211876" cy="894314"/>
            <a:chOff x="1158000" y="2596763"/>
            <a:chExt cx="2061010" cy="670752"/>
          </a:xfrm>
        </p:grpSpPr>
        <p:sp>
          <p:nvSpPr>
            <p:cNvPr id="1002" name="Google Shape;1002;p49"/>
            <p:cNvSpPr txBox="1"/>
            <p:nvPr/>
          </p:nvSpPr>
          <p:spPr>
            <a:xfrm>
              <a:off x="1158000" y="2596763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Business Metrics</a:t>
              </a:r>
              <a:endParaRPr b="1" i="0" sz="2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3" name="Google Shape;1003;p49"/>
            <p:cNvSpPr txBox="1"/>
            <p:nvPr/>
          </p:nvSpPr>
          <p:spPr>
            <a:xfrm>
              <a:off x="1158010" y="2878715"/>
              <a:ext cx="20610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Char char="●"/>
              </a:pPr>
              <a:r>
                <a:rPr lang="en" sz="1600">
                  <a:solidFill>
                    <a:srgbClr val="000000"/>
                  </a:solidFill>
                </a:rPr>
                <a:t>Sales Revenue</a:t>
              </a:r>
              <a:endParaRPr sz="1600">
                <a:solidFill>
                  <a:srgbClr val="000000"/>
                </a:solidFill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Char char="●"/>
              </a:pPr>
              <a:r>
                <a:rPr i="0" lang="en" sz="1600" u="none" cap="none" strike="noStrike">
                  <a:solidFill>
                    <a:srgbClr val="000000"/>
                  </a:solidFill>
                </a:rPr>
                <a:t>Appraisal time</a:t>
              </a:r>
              <a:endParaRPr i="0" sz="16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1004" name="Google Shape;1004;p49"/>
          <p:cNvGrpSpPr/>
          <p:nvPr/>
        </p:nvGrpSpPr>
        <p:grpSpPr>
          <a:xfrm>
            <a:off x="8806232" y="8898575"/>
            <a:ext cx="403189" cy="366289"/>
            <a:chOff x="5588419" y="2287479"/>
            <a:chExt cx="403189" cy="366289"/>
          </a:xfrm>
        </p:grpSpPr>
        <p:sp>
          <p:nvSpPr>
            <p:cNvPr id="1005" name="Google Shape;1005;p49"/>
            <p:cNvSpPr/>
            <p:nvPr/>
          </p:nvSpPr>
          <p:spPr>
            <a:xfrm>
              <a:off x="5758654" y="2375401"/>
              <a:ext cx="89597" cy="106525"/>
            </a:xfrm>
            <a:custGeom>
              <a:rect b="b" l="l" r="r" t="t"/>
              <a:pathLst>
                <a:path extrusionOk="0" h="3115" w="2620">
                  <a:moveTo>
                    <a:pt x="334" y="1"/>
                  </a:moveTo>
                  <a:cubicBezTo>
                    <a:pt x="179" y="1"/>
                    <a:pt x="24" y="102"/>
                    <a:pt x="24" y="304"/>
                  </a:cubicBezTo>
                  <a:lnTo>
                    <a:pt x="24" y="2805"/>
                  </a:lnTo>
                  <a:cubicBezTo>
                    <a:pt x="0" y="2971"/>
                    <a:pt x="143" y="3114"/>
                    <a:pt x="310" y="3114"/>
                  </a:cubicBezTo>
                  <a:lnTo>
                    <a:pt x="2191" y="3114"/>
                  </a:lnTo>
                  <a:cubicBezTo>
                    <a:pt x="2620" y="3114"/>
                    <a:pt x="2620" y="2495"/>
                    <a:pt x="2191" y="2495"/>
                  </a:cubicBezTo>
                  <a:lnTo>
                    <a:pt x="643" y="2495"/>
                  </a:lnTo>
                  <a:lnTo>
                    <a:pt x="643" y="304"/>
                  </a:lnTo>
                  <a:cubicBezTo>
                    <a:pt x="643" y="102"/>
                    <a:pt x="488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5588419" y="2287479"/>
              <a:ext cx="403189" cy="366289"/>
            </a:xfrm>
            <a:custGeom>
              <a:rect b="b" l="l" r="r" t="t"/>
              <a:pathLst>
                <a:path extrusionOk="0" h="10711" w="11790">
                  <a:moveTo>
                    <a:pt x="5314" y="0"/>
                  </a:moveTo>
                  <a:cubicBezTo>
                    <a:pt x="3611" y="0"/>
                    <a:pt x="1962" y="832"/>
                    <a:pt x="953" y="2327"/>
                  </a:cubicBezTo>
                  <a:lnTo>
                    <a:pt x="501" y="1970"/>
                  </a:lnTo>
                  <a:cubicBezTo>
                    <a:pt x="443" y="1931"/>
                    <a:pt x="379" y="1914"/>
                    <a:pt x="318" y="1914"/>
                  </a:cubicBezTo>
                  <a:cubicBezTo>
                    <a:pt x="153" y="1914"/>
                    <a:pt x="1" y="2041"/>
                    <a:pt x="1" y="2232"/>
                  </a:cubicBezTo>
                  <a:lnTo>
                    <a:pt x="1" y="5352"/>
                  </a:lnTo>
                  <a:cubicBezTo>
                    <a:pt x="1" y="5539"/>
                    <a:pt x="148" y="5667"/>
                    <a:pt x="315" y="5667"/>
                  </a:cubicBezTo>
                  <a:cubicBezTo>
                    <a:pt x="361" y="5667"/>
                    <a:pt x="408" y="5658"/>
                    <a:pt x="453" y="5638"/>
                  </a:cubicBezTo>
                  <a:lnTo>
                    <a:pt x="2954" y="4375"/>
                  </a:lnTo>
                  <a:cubicBezTo>
                    <a:pt x="3168" y="4280"/>
                    <a:pt x="3192" y="3994"/>
                    <a:pt x="3002" y="3852"/>
                  </a:cubicBezTo>
                  <a:lnTo>
                    <a:pt x="2478" y="3447"/>
                  </a:lnTo>
                  <a:cubicBezTo>
                    <a:pt x="3101" y="2452"/>
                    <a:pt x="4191" y="1887"/>
                    <a:pt x="5315" y="1887"/>
                  </a:cubicBezTo>
                  <a:cubicBezTo>
                    <a:pt x="5778" y="1887"/>
                    <a:pt x="6248" y="1983"/>
                    <a:pt x="6693" y="2185"/>
                  </a:cubicBezTo>
                  <a:cubicBezTo>
                    <a:pt x="9503" y="3375"/>
                    <a:pt x="9503" y="7352"/>
                    <a:pt x="6693" y="8519"/>
                  </a:cubicBezTo>
                  <a:cubicBezTo>
                    <a:pt x="6251" y="8704"/>
                    <a:pt x="5793" y="8792"/>
                    <a:pt x="5343" y="8792"/>
                  </a:cubicBezTo>
                  <a:cubicBezTo>
                    <a:pt x="3995" y="8792"/>
                    <a:pt x="2715" y="8006"/>
                    <a:pt x="2144" y="6685"/>
                  </a:cubicBezTo>
                  <a:cubicBezTo>
                    <a:pt x="1984" y="6263"/>
                    <a:pt x="1652" y="6086"/>
                    <a:pt x="1316" y="6086"/>
                  </a:cubicBezTo>
                  <a:cubicBezTo>
                    <a:pt x="704" y="6086"/>
                    <a:pt x="76" y="6671"/>
                    <a:pt x="430" y="7424"/>
                  </a:cubicBezTo>
                  <a:cubicBezTo>
                    <a:pt x="1309" y="9543"/>
                    <a:pt x="3323" y="10711"/>
                    <a:pt x="5367" y="10711"/>
                  </a:cubicBezTo>
                  <a:cubicBezTo>
                    <a:pt x="6700" y="10711"/>
                    <a:pt x="8045" y="10215"/>
                    <a:pt x="9098" y="9162"/>
                  </a:cubicBezTo>
                  <a:cubicBezTo>
                    <a:pt x="11789" y="6471"/>
                    <a:pt x="10932" y="1946"/>
                    <a:pt x="7431" y="446"/>
                  </a:cubicBezTo>
                  <a:cubicBezTo>
                    <a:pt x="6744" y="145"/>
                    <a:pt x="6024" y="0"/>
                    <a:pt x="5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7" name="Google Shape;1007;p49"/>
          <p:cNvSpPr/>
          <p:nvPr/>
        </p:nvSpPr>
        <p:spPr>
          <a:xfrm>
            <a:off x="8430725" y="5481325"/>
            <a:ext cx="2781300" cy="2812500"/>
          </a:xfrm>
          <a:prstGeom prst="rect">
            <a:avLst/>
          </a:prstGeom>
          <a:solidFill>
            <a:srgbClr val="51978C">
              <a:alpha val="1216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49"/>
          <p:cNvSpPr txBox="1"/>
          <p:nvPr/>
        </p:nvSpPr>
        <p:spPr>
          <a:xfrm>
            <a:off x="8732816" y="5789895"/>
            <a:ext cx="2306700" cy="488100"/>
          </a:xfrm>
          <a:prstGeom prst="rect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Goal</a:t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9" name="Google Shape;1009;p49"/>
          <p:cNvSpPr txBox="1"/>
          <p:nvPr/>
        </p:nvSpPr>
        <p:spPr>
          <a:xfrm>
            <a:off x="8580350" y="6395200"/>
            <a:ext cx="2422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" sz="1600" u="none" cap="none" strike="noStrike">
                <a:solidFill>
                  <a:srgbClr val="000000"/>
                </a:solidFill>
              </a:rPr>
              <a:t>Meningkatkan ketepatan nilai dan kecepatan waktu dalam penentuan harga mobil bekas sehingga dapat meningkatan performa penjualan mobil</a:t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010" name="Google Shape;1010;p49"/>
          <p:cNvSpPr/>
          <p:nvPr/>
        </p:nvSpPr>
        <p:spPr>
          <a:xfrm>
            <a:off x="11326325" y="5481325"/>
            <a:ext cx="2781300" cy="2812500"/>
          </a:xfrm>
          <a:prstGeom prst="rect">
            <a:avLst/>
          </a:prstGeom>
          <a:solidFill>
            <a:srgbClr val="51978C">
              <a:alpha val="1216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49"/>
          <p:cNvSpPr txBox="1"/>
          <p:nvPr/>
        </p:nvSpPr>
        <p:spPr>
          <a:xfrm>
            <a:off x="11628416" y="5789895"/>
            <a:ext cx="2306700" cy="488100"/>
          </a:xfrm>
          <a:prstGeom prst="rect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Objective</a:t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12" name="Google Shape;1012;p49"/>
          <p:cNvSpPr txBox="1"/>
          <p:nvPr/>
        </p:nvSpPr>
        <p:spPr>
          <a:xfrm>
            <a:off x="11631125" y="6618850"/>
            <a:ext cx="2114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600" u="none" cap="none" strike="noStrike">
                <a:solidFill>
                  <a:srgbClr val="000000"/>
                </a:solidFill>
              </a:rPr>
              <a:t>Membuat model </a:t>
            </a:r>
            <a:r>
              <a:rPr i="1" lang="en" sz="1600" u="none" cap="none" strike="noStrike">
                <a:solidFill>
                  <a:srgbClr val="000000"/>
                </a:solidFill>
              </a:rPr>
              <a:t>machine learning</a:t>
            </a:r>
            <a:r>
              <a:rPr i="0" lang="en" sz="1600" u="none" cap="none" strike="noStrike">
                <a:solidFill>
                  <a:srgbClr val="000000"/>
                </a:solidFill>
              </a:rPr>
              <a:t> untuk memprediksi harga mobil bekas</a:t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013" name="Google Shape;1013;p49"/>
          <p:cNvSpPr/>
          <p:nvPr/>
        </p:nvSpPr>
        <p:spPr>
          <a:xfrm>
            <a:off x="8506933" y="5617542"/>
            <a:ext cx="832800" cy="832800"/>
          </a:xfrm>
          <a:prstGeom prst="ellipse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14" name="Google Shape;1014;p49"/>
          <p:cNvGrpSpPr/>
          <p:nvPr/>
        </p:nvGrpSpPr>
        <p:grpSpPr>
          <a:xfrm>
            <a:off x="8668459" y="5789527"/>
            <a:ext cx="509228" cy="488530"/>
            <a:chOff x="7142746" y="4629313"/>
            <a:chExt cx="381930" cy="366406"/>
          </a:xfrm>
        </p:grpSpPr>
        <p:sp>
          <p:nvSpPr>
            <p:cNvPr id="1015" name="Google Shape;1015;p49"/>
            <p:cNvSpPr/>
            <p:nvPr/>
          </p:nvSpPr>
          <p:spPr>
            <a:xfrm>
              <a:off x="7206241" y="4757432"/>
              <a:ext cx="200368" cy="181118"/>
            </a:xfrm>
            <a:custGeom>
              <a:rect b="b" l="l" r="r" t="t"/>
              <a:pathLst>
                <a:path extrusionOk="0" h="5297" w="5860">
                  <a:moveTo>
                    <a:pt x="2922" y="0"/>
                  </a:moveTo>
                  <a:cubicBezTo>
                    <a:pt x="2185" y="0"/>
                    <a:pt x="1452" y="303"/>
                    <a:pt x="930" y="893"/>
                  </a:cubicBezTo>
                  <a:cubicBezTo>
                    <a:pt x="1" y="1940"/>
                    <a:pt x="49" y="3512"/>
                    <a:pt x="1049" y="4512"/>
                  </a:cubicBezTo>
                  <a:cubicBezTo>
                    <a:pt x="1558" y="5034"/>
                    <a:pt x="2236" y="5297"/>
                    <a:pt x="2916" y="5297"/>
                  </a:cubicBezTo>
                  <a:cubicBezTo>
                    <a:pt x="3541" y="5297"/>
                    <a:pt x="4167" y="5076"/>
                    <a:pt x="4669" y="4631"/>
                  </a:cubicBezTo>
                  <a:cubicBezTo>
                    <a:pt x="5716" y="3703"/>
                    <a:pt x="5859" y="2107"/>
                    <a:pt x="5002" y="1012"/>
                  </a:cubicBezTo>
                  <a:lnTo>
                    <a:pt x="5002" y="1012"/>
                  </a:lnTo>
                  <a:lnTo>
                    <a:pt x="4311" y="1702"/>
                  </a:lnTo>
                  <a:cubicBezTo>
                    <a:pt x="4502" y="1988"/>
                    <a:pt x="4597" y="2298"/>
                    <a:pt x="4597" y="2655"/>
                  </a:cubicBezTo>
                  <a:lnTo>
                    <a:pt x="4573" y="2655"/>
                  </a:lnTo>
                  <a:cubicBezTo>
                    <a:pt x="4573" y="3695"/>
                    <a:pt x="3737" y="4318"/>
                    <a:pt x="2892" y="4318"/>
                  </a:cubicBezTo>
                  <a:cubicBezTo>
                    <a:pt x="2325" y="4318"/>
                    <a:pt x="1755" y="4038"/>
                    <a:pt x="1430" y="3417"/>
                  </a:cubicBezTo>
                  <a:cubicBezTo>
                    <a:pt x="793" y="2218"/>
                    <a:pt x="1763" y="974"/>
                    <a:pt x="2901" y="974"/>
                  </a:cubicBezTo>
                  <a:cubicBezTo>
                    <a:pt x="3210" y="974"/>
                    <a:pt x="3531" y="1065"/>
                    <a:pt x="3835" y="1274"/>
                  </a:cubicBezTo>
                  <a:lnTo>
                    <a:pt x="4550" y="559"/>
                  </a:lnTo>
                  <a:cubicBezTo>
                    <a:pt x="4070" y="184"/>
                    <a:pt x="3495" y="0"/>
                    <a:pt x="2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7255923" y="4812345"/>
              <a:ext cx="94508" cy="71428"/>
            </a:xfrm>
            <a:custGeom>
              <a:rect b="b" l="l" r="r" t="t"/>
              <a:pathLst>
                <a:path extrusionOk="0" h="2089" w="2764">
                  <a:moveTo>
                    <a:pt x="1453" y="1"/>
                  </a:moveTo>
                  <a:cubicBezTo>
                    <a:pt x="405" y="1"/>
                    <a:pt x="1" y="1382"/>
                    <a:pt x="906" y="1930"/>
                  </a:cubicBezTo>
                  <a:cubicBezTo>
                    <a:pt x="1087" y="2039"/>
                    <a:pt x="1273" y="2088"/>
                    <a:pt x="1452" y="2088"/>
                  </a:cubicBezTo>
                  <a:cubicBezTo>
                    <a:pt x="2169" y="2088"/>
                    <a:pt x="2763" y="1311"/>
                    <a:pt x="2382" y="549"/>
                  </a:cubicBezTo>
                  <a:lnTo>
                    <a:pt x="2382" y="549"/>
                  </a:lnTo>
                  <a:lnTo>
                    <a:pt x="1668" y="1263"/>
                  </a:lnTo>
                  <a:cubicBezTo>
                    <a:pt x="1608" y="1323"/>
                    <a:pt x="1531" y="1352"/>
                    <a:pt x="1453" y="1352"/>
                  </a:cubicBezTo>
                  <a:cubicBezTo>
                    <a:pt x="1376" y="1352"/>
                    <a:pt x="1299" y="1323"/>
                    <a:pt x="1239" y="1263"/>
                  </a:cubicBezTo>
                  <a:cubicBezTo>
                    <a:pt x="1096" y="1144"/>
                    <a:pt x="1096" y="930"/>
                    <a:pt x="1239" y="811"/>
                  </a:cubicBezTo>
                  <a:lnTo>
                    <a:pt x="1930" y="120"/>
                  </a:lnTo>
                  <a:cubicBezTo>
                    <a:pt x="1787" y="49"/>
                    <a:pt x="1620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7142746" y="4701322"/>
              <a:ext cx="324931" cy="294397"/>
            </a:xfrm>
            <a:custGeom>
              <a:rect b="b" l="l" r="r" t="t"/>
              <a:pathLst>
                <a:path extrusionOk="0" h="8610" w="9503">
                  <a:moveTo>
                    <a:pt x="4735" y="0"/>
                  </a:moveTo>
                  <a:cubicBezTo>
                    <a:pt x="3580" y="0"/>
                    <a:pt x="2426" y="462"/>
                    <a:pt x="1572" y="1367"/>
                  </a:cubicBezTo>
                  <a:cubicBezTo>
                    <a:pt x="0" y="3057"/>
                    <a:pt x="24" y="5701"/>
                    <a:pt x="1667" y="7344"/>
                  </a:cubicBezTo>
                  <a:cubicBezTo>
                    <a:pt x="2510" y="8187"/>
                    <a:pt x="3616" y="8610"/>
                    <a:pt x="4722" y="8610"/>
                  </a:cubicBezTo>
                  <a:cubicBezTo>
                    <a:pt x="5772" y="8610"/>
                    <a:pt x="6821" y="8229"/>
                    <a:pt x="7645" y="7463"/>
                  </a:cubicBezTo>
                  <a:cubicBezTo>
                    <a:pt x="9336" y="5891"/>
                    <a:pt x="9502" y="3248"/>
                    <a:pt x="8002" y="1510"/>
                  </a:cubicBezTo>
                  <a:lnTo>
                    <a:pt x="8002" y="1510"/>
                  </a:lnTo>
                  <a:lnTo>
                    <a:pt x="7288" y="2200"/>
                  </a:lnTo>
                  <a:cubicBezTo>
                    <a:pt x="7764" y="2795"/>
                    <a:pt x="8050" y="3534"/>
                    <a:pt x="8050" y="4296"/>
                  </a:cubicBezTo>
                  <a:cubicBezTo>
                    <a:pt x="8050" y="6347"/>
                    <a:pt x="6391" y="7561"/>
                    <a:pt x="4729" y="7561"/>
                  </a:cubicBezTo>
                  <a:cubicBezTo>
                    <a:pt x="3573" y="7561"/>
                    <a:pt x="2416" y="6975"/>
                    <a:pt x="1810" y="5677"/>
                  </a:cubicBezTo>
                  <a:cubicBezTo>
                    <a:pt x="675" y="3280"/>
                    <a:pt x="2595" y="991"/>
                    <a:pt x="4774" y="991"/>
                  </a:cubicBezTo>
                  <a:cubicBezTo>
                    <a:pt x="5473" y="991"/>
                    <a:pt x="6199" y="1227"/>
                    <a:pt x="6859" y="1771"/>
                  </a:cubicBezTo>
                  <a:lnTo>
                    <a:pt x="7550" y="1057"/>
                  </a:lnTo>
                  <a:cubicBezTo>
                    <a:pt x="6741" y="349"/>
                    <a:pt x="5738" y="0"/>
                    <a:pt x="4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7400865" y="4707306"/>
              <a:ext cx="45647" cy="45647"/>
            </a:xfrm>
            <a:custGeom>
              <a:rect b="b" l="l" r="r" t="t"/>
              <a:pathLst>
                <a:path extrusionOk="0" h="1335" w="1335">
                  <a:moveTo>
                    <a:pt x="906" y="1"/>
                  </a:moveTo>
                  <a:lnTo>
                    <a:pt x="1" y="882"/>
                  </a:lnTo>
                  <a:cubicBezTo>
                    <a:pt x="167" y="1025"/>
                    <a:pt x="310" y="1168"/>
                    <a:pt x="453" y="1335"/>
                  </a:cubicBezTo>
                  <a:lnTo>
                    <a:pt x="1334" y="430"/>
                  </a:lnTo>
                  <a:lnTo>
                    <a:pt x="1072" y="382"/>
                  </a:lnTo>
                  <a:cubicBezTo>
                    <a:pt x="1025" y="358"/>
                    <a:pt x="977" y="310"/>
                    <a:pt x="977" y="263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7479029" y="4649555"/>
              <a:ext cx="29542" cy="25234"/>
            </a:xfrm>
            <a:custGeom>
              <a:rect b="b" l="l" r="r" t="t"/>
              <a:pathLst>
                <a:path extrusionOk="0" h="738" w="864">
                  <a:moveTo>
                    <a:pt x="415" y="0"/>
                  </a:moveTo>
                  <a:cubicBezTo>
                    <a:pt x="341" y="0"/>
                    <a:pt x="263" y="28"/>
                    <a:pt x="191" y="94"/>
                  </a:cubicBezTo>
                  <a:lnTo>
                    <a:pt x="1" y="285"/>
                  </a:lnTo>
                  <a:lnTo>
                    <a:pt x="120" y="618"/>
                  </a:lnTo>
                  <a:lnTo>
                    <a:pt x="453" y="737"/>
                  </a:lnTo>
                  <a:lnTo>
                    <a:pt x="644" y="547"/>
                  </a:lnTo>
                  <a:cubicBezTo>
                    <a:pt x="864" y="309"/>
                    <a:pt x="661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7422030" y="4629313"/>
              <a:ext cx="57033" cy="78027"/>
            </a:xfrm>
            <a:custGeom>
              <a:rect b="b" l="l" r="r" t="t"/>
              <a:pathLst>
                <a:path extrusionOk="0" h="2282" w="1668">
                  <a:moveTo>
                    <a:pt x="1108" y="0"/>
                  </a:moveTo>
                  <a:cubicBezTo>
                    <a:pt x="1033" y="0"/>
                    <a:pt x="957" y="39"/>
                    <a:pt x="906" y="91"/>
                  </a:cubicBezTo>
                  <a:lnTo>
                    <a:pt x="96" y="901"/>
                  </a:lnTo>
                  <a:cubicBezTo>
                    <a:pt x="25" y="972"/>
                    <a:pt x="1" y="1091"/>
                    <a:pt x="25" y="1186"/>
                  </a:cubicBezTo>
                  <a:lnTo>
                    <a:pt x="263" y="2282"/>
                  </a:lnTo>
                  <a:lnTo>
                    <a:pt x="1668" y="877"/>
                  </a:lnTo>
                  <a:lnTo>
                    <a:pt x="1430" y="210"/>
                  </a:lnTo>
                  <a:cubicBezTo>
                    <a:pt x="1382" y="115"/>
                    <a:pt x="1287" y="43"/>
                    <a:pt x="1192" y="20"/>
                  </a:cubicBezTo>
                  <a:cubicBezTo>
                    <a:pt x="1165" y="6"/>
                    <a:pt x="1136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7446478" y="4674755"/>
              <a:ext cx="78198" cy="56212"/>
            </a:xfrm>
            <a:custGeom>
              <a:rect b="b" l="l" r="r" t="t"/>
              <a:pathLst>
                <a:path extrusionOk="0" h="1644" w="2287">
                  <a:moveTo>
                    <a:pt x="1405" y="0"/>
                  </a:moveTo>
                  <a:lnTo>
                    <a:pt x="0" y="1382"/>
                  </a:lnTo>
                  <a:lnTo>
                    <a:pt x="1096" y="1644"/>
                  </a:lnTo>
                  <a:lnTo>
                    <a:pt x="1167" y="1644"/>
                  </a:lnTo>
                  <a:cubicBezTo>
                    <a:pt x="1239" y="1644"/>
                    <a:pt x="1310" y="1596"/>
                    <a:pt x="1381" y="1548"/>
                  </a:cubicBezTo>
                  <a:lnTo>
                    <a:pt x="2167" y="739"/>
                  </a:lnTo>
                  <a:cubicBezTo>
                    <a:pt x="2263" y="667"/>
                    <a:pt x="2286" y="548"/>
                    <a:pt x="2263" y="453"/>
                  </a:cubicBezTo>
                  <a:lnTo>
                    <a:pt x="2263" y="453"/>
                  </a:lnTo>
                  <a:lnTo>
                    <a:pt x="2263" y="477"/>
                  </a:lnTo>
                  <a:cubicBezTo>
                    <a:pt x="2239" y="358"/>
                    <a:pt x="2167" y="262"/>
                    <a:pt x="2072" y="238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2" name="Google Shape;1022;p49"/>
          <p:cNvSpPr/>
          <p:nvPr/>
        </p:nvSpPr>
        <p:spPr>
          <a:xfrm>
            <a:off x="11386183" y="5607917"/>
            <a:ext cx="832800" cy="832800"/>
          </a:xfrm>
          <a:prstGeom prst="ellipse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23" name="Google Shape;1023;p49"/>
          <p:cNvGrpSpPr/>
          <p:nvPr/>
        </p:nvGrpSpPr>
        <p:grpSpPr>
          <a:xfrm>
            <a:off x="11539415" y="5780096"/>
            <a:ext cx="491678" cy="488124"/>
            <a:chOff x="1628166" y="3455447"/>
            <a:chExt cx="368768" cy="366102"/>
          </a:xfrm>
        </p:grpSpPr>
        <p:sp>
          <p:nvSpPr>
            <p:cNvPr id="1024" name="Google Shape;1024;p49"/>
            <p:cNvSpPr/>
            <p:nvPr/>
          </p:nvSpPr>
          <p:spPr>
            <a:xfrm>
              <a:off x="1712693" y="3648222"/>
              <a:ext cx="154015" cy="173327"/>
            </a:xfrm>
            <a:custGeom>
              <a:rect b="b" l="l" r="r" t="t"/>
              <a:pathLst>
                <a:path extrusionOk="0" h="5071" w="4506">
                  <a:moveTo>
                    <a:pt x="2290" y="0"/>
                  </a:moveTo>
                  <a:cubicBezTo>
                    <a:pt x="1981" y="0"/>
                    <a:pt x="1671" y="209"/>
                    <a:pt x="1671" y="625"/>
                  </a:cubicBezTo>
                  <a:cubicBezTo>
                    <a:pt x="1671" y="840"/>
                    <a:pt x="1790" y="1030"/>
                    <a:pt x="1981" y="1149"/>
                  </a:cubicBezTo>
                  <a:lnTo>
                    <a:pt x="1981" y="1864"/>
                  </a:lnTo>
                  <a:lnTo>
                    <a:pt x="1528" y="1864"/>
                  </a:lnTo>
                  <a:cubicBezTo>
                    <a:pt x="1100" y="1864"/>
                    <a:pt x="695" y="2173"/>
                    <a:pt x="623" y="2602"/>
                  </a:cubicBezTo>
                  <a:lnTo>
                    <a:pt x="99" y="4626"/>
                  </a:lnTo>
                  <a:cubicBezTo>
                    <a:pt x="1" y="4894"/>
                    <a:pt x="203" y="5070"/>
                    <a:pt x="404" y="5070"/>
                  </a:cubicBezTo>
                  <a:cubicBezTo>
                    <a:pt x="542" y="5070"/>
                    <a:pt x="680" y="4987"/>
                    <a:pt x="719" y="4793"/>
                  </a:cubicBezTo>
                  <a:lnTo>
                    <a:pt x="1242" y="2745"/>
                  </a:lnTo>
                  <a:cubicBezTo>
                    <a:pt x="1266" y="2602"/>
                    <a:pt x="1409" y="2507"/>
                    <a:pt x="1552" y="2507"/>
                  </a:cubicBezTo>
                  <a:lnTo>
                    <a:pt x="1981" y="2507"/>
                  </a:lnTo>
                  <a:lnTo>
                    <a:pt x="1981" y="4721"/>
                  </a:lnTo>
                  <a:cubicBezTo>
                    <a:pt x="1981" y="4924"/>
                    <a:pt x="2136" y="5025"/>
                    <a:pt x="2290" y="5025"/>
                  </a:cubicBezTo>
                  <a:cubicBezTo>
                    <a:pt x="2445" y="5025"/>
                    <a:pt x="2600" y="4924"/>
                    <a:pt x="2600" y="4721"/>
                  </a:cubicBezTo>
                  <a:lnTo>
                    <a:pt x="2600" y="2507"/>
                  </a:lnTo>
                  <a:lnTo>
                    <a:pt x="3029" y="2507"/>
                  </a:lnTo>
                  <a:cubicBezTo>
                    <a:pt x="3171" y="2507"/>
                    <a:pt x="3291" y="2626"/>
                    <a:pt x="3314" y="2769"/>
                  </a:cubicBezTo>
                  <a:lnTo>
                    <a:pt x="3838" y="4793"/>
                  </a:lnTo>
                  <a:cubicBezTo>
                    <a:pt x="3886" y="4936"/>
                    <a:pt x="4005" y="5031"/>
                    <a:pt x="4148" y="5031"/>
                  </a:cubicBezTo>
                  <a:lnTo>
                    <a:pt x="4243" y="5031"/>
                  </a:lnTo>
                  <a:cubicBezTo>
                    <a:pt x="4410" y="4983"/>
                    <a:pt x="4505" y="4817"/>
                    <a:pt x="4457" y="4650"/>
                  </a:cubicBezTo>
                  <a:lnTo>
                    <a:pt x="4481" y="4626"/>
                  </a:lnTo>
                  <a:lnTo>
                    <a:pt x="3957" y="2626"/>
                  </a:lnTo>
                  <a:cubicBezTo>
                    <a:pt x="3862" y="2173"/>
                    <a:pt x="3481" y="1864"/>
                    <a:pt x="3029" y="1864"/>
                  </a:cubicBezTo>
                  <a:lnTo>
                    <a:pt x="2624" y="1864"/>
                  </a:lnTo>
                  <a:lnTo>
                    <a:pt x="2624" y="1149"/>
                  </a:lnTo>
                  <a:cubicBezTo>
                    <a:pt x="2790" y="1030"/>
                    <a:pt x="2909" y="840"/>
                    <a:pt x="2909" y="625"/>
                  </a:cubicBezTo>
                  <a:cubicBezTo>
                    <a:pt x="2909" y="209"/>
                    <a:pt x="2600" y="0"/>
                    <a:pt x="2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1628166" y="3640771"/>
              <a:ext cx="74923" cy="95294"/>
            </a:xfrm>
            <a:custGeom>
              <a:rect b="b" l="l" r="r" t="t"/>
              <a:pathLst>
                <a:path extrusionOk="0" h="2788" w="2192">
                  <a:moveTo>
                    <a:pt x="357" y="1"/>
                  </a:moveTo>
                  <a:cubicBezTo>
                    <a:pt x="308" y="1"/>
                    <a:pt x="259" y="12"/>
                    <a:pt x="215" y="34"/>
                  </a:cubicBezTo>
                  <a:cubicBezTo>
                    <a:pt x="48" y="129"/>
                    <a:pt x="0" y="319"/>
                    <a:pt x="96" y="462"/>
                  </a:cubicBezTo>
                  <a:cubicBezTo>
                    <a:pt x="143" y="558"/>
                    <a:pt x="1358" y="2629"/>
                    <a:pt x="1358" y="2629"/>
                  </a:cubicBezTo>
                  <a:cubicBezTo>
                    <a:pt x="1418" y="2741"/>
                    <a:pt x="1512" y="2788"/>
                    <a:pt x="1609" y="2788"/>
                  </a:cubicBezTo>
                  <a:cubicBezTo>
                    <a:pt x="1819" y="2788"/>
                    <a:pt x="2036" y="2565"/>
                    <a:pt x="1906" y="2320"/>
                  </a:cubicBezTo>
                  <a:lnTo>
                    <a:pt x="1596" y="1796"/>
                  </a:lnTo>
                  <a:lnTo>
                    <a:pt x="2191" y="1439"/>
                  </a:lnTo>
                  <a:lnTo>
                    <a:pt x="1572" y="367"/>
                  </a:lnTo>
                  <a:lnTo>
                    <a:pt x="953" y="701"/>
                  </a:lnTo>
                  <a:lnTo>
                    <a:pt x="643" y="153"/>
                  </a:lnTo>
                  <a:cubicBezTo>
                    <a:pt x="578" y="54"/>
                    <a:pt x="466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1887011" y="3455447"/>
              <a:ext cx="109923" cy="147418"/>
            </a:xfrm>
            <a:custGeom>
              <a:rect b="b" l="l" r="r" t="t"/>
              <a:pathLst>
                <a:path extrusionOk="0" h="4313" w="3216">
                  <a:moveTo>
                    <a:pt x="974" y="0"/>
                  </a:moveTo>
                  <a:cubicBezTo>
                    <a:pt x="917" y="0"/>
                    <a:pt x="861" y="16"/>
                    <a:pt x="810" y="50"/>
                  </a:cubicBezTo>
                  <a:lnTo>
                    <a:pt x="0" y="502"/>
                  </a:lnTo>
                  <a:lnTo>
                    <a:pt x="2168" y="4313"/>
                  </a:lnTo>
                  <a:lnTo>
                    <a:pt x="3025" y="3836"/>
                  </a:lnTo>
                  <a:cubicBezTo>
                    <a:pt x="3168" y="3741"/>
                    <a:pt x="3215" y="3551"/>
                    <a:pt x="3120" y="3408"/>
                  </a:cubicBezTo>
                  <a:lnTo>
                    <a:pt x="1239" y="145"/>
                  </a:lnTo>
                  <a:cubicBezTo>
                    <a:pt x="1177" y="53"/>
                    <a:pt x="1076" y="0"/>
                    <a:pt x="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1838168" y="3483167"/>
              <a:ext cx="105035" cy="139625"/>
            </a:xfrm>
            <a:custGeom>
              <a:rect b="b" l="l" r="r" t="t"/>
              <a:pathLst>
                <a:path extrusionOk="0" h="4085" w="3073">
                  <a:moveTo>
                    <a:pt x="882" y="1"/>
                  </a:moveTo>
                  <a:lnTo>
                    <a:pt x="596" y="168"/>
                  </a:lnTo>
                  <a:cubicBezTo>
                    <a:pt x="167" y="430"/>
                    <a:pt x="1" y="1001"/>
                    <a:pt x="263" y="1454"/>
                  </a:cubicBezTo>
                  <a:lnTo>
                    <a:pt x="1525" y="3621"/>
                  </a:lnTo>
                  <a:cubicBezTo>
                    <a:pt x="1683" y="3921"/>
                    <a:pt x="1987" y="4085"/>
                    <a:pt x="2306" y="4085"/>
                  </a:cubicBezTo>
                  <a:cubicBezTo>
                    <a:pt x="2468" y="4085"/>
                    <a:pt x="2634" y="4042"/>
                    <a:pt x="2787" y="3954"/>
                  </a:cubicBezTo>
                  <a:lnTo>
                    <a:pt x="3073" y="381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1669763" y="3519774"/>
              <a:ext cx="65079" cy="54620"/>
            </a:xfrm>
            <a:custGeom>
              <a:rect b="b" l="l" r="r" t="t"/>
              <a:pathLst>
                <a:path extrusionOk="0" h="1598" w="1904">
                  <a:moveTo>
                    <a:pt x="1537" y="1"/>
                  </a:moveTo>
                  <a:cubicBezTo>
                    <a:pt x="1483" y="1"/>
                    <a:pt x="1428" y="17"/>
                    <a:pt x="1379" y="49"/>
                  </a:cubicBezTo>
                  <a:lnTo>
                    <a:pt x="308" y="668"/>
                  </a:lnTo>
                  <a:cubicBezTo>
                    <a:pt x="1" y="771"/>
                    <a:pt x="221" y="1259"/>
                    <a:pt x="470" y="1259"/>
                  </a:cubicBezTo>
                  <a:cubicBezTo>
                    <a:pt x="511" y="1259"/>
                    <a:pt x="553" y="1246"/>
                    <a:pt x="593" y="1216"/>
                  </a:cubicBezTo>
                  <a:lnTo>
                    <a:pt x="855" y="1049"/>
                  </a:lnTo>
                  <a:lnTo>
                    <a:pt x="1189" y="1597"/>
                  </a:lnTo>
                  <a:lnTo>
                    <a:pt x="1713" y="1288"/>
                  </a:lnTo>
                  <a:lnTo>
                    <a:pt x="1427" y="740"/>
                  </a:lnTo>
                  <a:lnTo>
                    <a:pt x="1689" y="597"/>
                  </a:lnTo>
                  <a:cubicBezTo>
                    <a:pt x="1855" y="502"/>
                    <a:pt x="1903" y="311"/>
                    <a:pt x="1808" y="168"/>
                  </a:cubicBezTo>
                  <a:cubicBezTo>
                    <a:pt x="1745" y="59"/>
                    <a:pt x="1642" y="1"/>
                    <a:pt x="1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1691638" y="3534471"/>
              <a:ext cx="184811" cy="160475"/>
            </a:xfrm>
            <a:custGeom>
              <a:rect b="b" l="l" r="r" t="t"/>
              <a:pathLst>
                <a:path extrusionOk="0" h="4695" w="5407">
                  <a:moveTo>
                    <a:pt x="3859" y="0"/>
                  </a:moveTo>
                  <a:lnTo>
                    <a:pt x="596" y="1858"/>
                  </a:lnTo>
                  <a:cubicBezTo>
                    <a:pt x="144" y="2120"/>
                    <a:pt x="1" y="2691"/>
                    <a:pt x="263" y="3144"/>
                  </a:cubicBezTo>
                  <a:lnTo>
                    <a:pt x="882" y="4239"/>
                  </a:lnTo>
                  <a:cubicBezTo>
                    <a:pt x="1037" y="4530"/>
                    <a:pt x="1350" y="4694"/>
                    <a:pt x="1679" y="4694"/>
                  </a:cubicBezTo>
                  <a:cubicBezTo>
                    <a:pt x="1754" y="4694"/>
                    <a:pt x="1831" y="4686"/>
                    <a:pt x="1906" y="4668"/>
                  </a:cubicBezTo>
                  <a:cubicBezTo>
                    <a:pt x="1739" y="4454"/>
                    <a:pt x="1668" y="4215"/>
                    <a:pt x="1668" y="3953"/>
                  </a:cubicBezTo>
                  <a:cubicBezTo>
                    <a:pt x="1668" y="3154"/>
                    <a:pt x="2298" y="2690"/>
                    <a:pt x="2931" y="2690"/>
                  </a:cubicBezTo>
                  <a:cubicBezTo>
                    <a:pt x="3391" y="2690"/>
                    <a:pt x="3853" y="2935"/>
                    <a:pt x="4073" y="3477"/>
                  </a:cubicBezTo>
                  <a:lnTo>
                    <a:pt x="5407" y="2691"/>
                  </a:lnTo>
                  <a:lnTo>
                    <a:pt x="3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0" name="Google Shape;1030;p49"/>
          <p:cNvGrpSpPr/>
          <p:nvPr/>
        </p:nvGrpSpPr>
        <p:grpSpPr>
          <a:xfrm>
            <a:off x="1598209" y="1434564"/>
            <a:ext cx="509228" cy="488530"/>
            <a:chOff x="7142746" y="4629313"/>
            <a:chExt cx="381930" cy="366406"/>
          </a:xfrm>
        </p:grpSpPr>
        <p:sp>
          <p:nvSpPr>
            <p:cNvPr id="1031" name="Google Shape;1031;p49"/>
            <p:cNvSpPr/>
            <p:nvPr/>
          </p:nvSpPr>
          <p:spPr>
            <a:xfrm>
              <a:off x="7206241" y="4757432"/>
              <a:ext cx="200368" cy="181118"/>
            </a:xfrm>
            <a:custGeom>
              <a:rect b="b" l="l" r="r" t="t"/>
              <a:pathLst>
                <a:path extrusionOk="0" h="5297" w="5860">
                  <a:moveTo>
                    <a:pt x="2922" y="0"/>
                  </a:moveTo>
                  <a:cubicBezTo>
                    <a:pt x="2185" y="0"/>
                    <a:pt x="1452" y="303"/>
                    <a:pt x="930" y="893"/>
                  </a:cubicBezTo>
                  <a:cubicBezTo>
                    <a:pt x="1" y="1940"/>
                    <a:pt x="49" y="3512"/>
                    <a:pt x="1049" y="4512"/>
                  </a:cubicBezTo>
                  <a:cubicBezTo>
                    <a:pt x="1558" y="5034"/>
                    <a:pt x="2236" y="5297"/>
                    <a:pt x="2916" y="5297"/>
                  </a:cubicBezTo>
                  <a:cubicBezTo>
                    <a:pt x="3541" y="5297"/>
                    <a:pt x="4167" y="5076"/>
                    <a:pt x="4669" y="4631"/>
                  </a:cubicBezTo>
                  <a:cubicBezTo>
                    <a:pt x="5716" y="3703"/>
                    <a:pt x="5859" y="2107"/>
                    <a:pt x="5002" y="1012"/>
                  </a:cubicBezTo>
                  <a:lnTo>
                    <a:pt x="5002" y="1012"/>
                  </a:lnTo>
                  <a:lnTo>
                    <a:pt x="4311" y="1702"/>
                  </a:lnTo>
                  <a:cubicBezTo>
                    <a:pt x="4502" y="1988"/>
                    <a:pt x="4597" y="2298"/>
                    <a:pt x="4597" y="2655"/>
                  </a:cubicBezTo>
                  <a:lnTo>
                    <a:pt x="4573" y="2655"/>
                  </a:lnTo>
                  <a:cubicBezTo>
                    <a:pt x="4573" y="3695"/>
                    <a:pt x="3737" y="4318"/>
                    <a:pt x="2892" y="4318"/>
                  </a:cubicBezTo>
                  <a:cubicBezTo>
                    <a:pt x="2325" y="4318"/>
                    <a:pt x="1755" y="4038"/>
                    <a:pt x="1430" y="3417"/>
                  </a:cubicBezTo>
                  <a:cubicBezTo>
                    <a:pt x="793" y="2218"/>
                    <a:pt x="1763" y="974"/>
                    <a:pt x="2901" y="974"/>
                  </a:cubicBezTo>
                  <a:cubicBezTo>
                    <a:pt x="3210" y="974"/>
                    <a:pt x="3531" y="1065"/>
                    <a:pt x="3835" y="1274"/>
                  </a:cubicBezTo>
                  <a:lnTo>
                    <a:pt x="4550" y="559"/>
                  </a:lnTo>
                  <a:cubicBezTo>
                    <a:pt x="4070" y="184"/>
                    <a:pt x="3495" y="0"/>
                    <a:pt x="2922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7255923" y="4812345"/>
              <a:ext cx="94508" cy="71428"/>
            </a:xfrm>
            <a:custGeom>
              <a:rect b="b" l="l" r="r" t="t"/>
              <a:pathLst>
                <a:path extrusionOk="0" h="2089" w="2764">
                  <a:moveTo>
                    <a:pt x="1453" y="1"/>
                  </a:moveTo>
                  <a:cubicBezTo>
                    <a:pt x="405" y="1"/>
                    <a:pt x="1" y="1382"/>
                    <a:pt x="906" y="1930"/>
                  </a:cubicBezTo>
                  <a:cubicBezTo>
                    <a:pt x="1087" y="2039"/>
                    <a:pt x="1273" y="2088"/>
                    <a:pt x="1452" y="2088"/>
                  </a:cubicBezTo>
                  <a:cubicBezTo>
                    <a:pt x="2169" y="2088"/>
                    <a:pt x="2763" y="1311"/>
                    <a:pt x="2382" y="549"/>
                  </a:cubicBezTo>
                  <a:lnTo>
                    <a:pt x="2382" y="549"/>
                  </a:lnTo>
                  <a:lnTo>
                    <a:pt x="1668" y="1263"/>
                  </a:lnTo>
                  <a:cubicBezTo>
                    <a:pt x="1608" y="1323"/>
                    <a:pt x="1531" y="1352"/>
                    <a:pt x="1453" y="1352"/>
                  </a:cubicBezTo>
                  <a:cubicBezTo>
                    <a:pt x="1376" y="1352"/>
                    <a:pt x="1299" y="1323"/>
                    <a:pt x="1239" y="1263"/>
                  </a:cubicBezTo>
                  <a:cubicBezTo>
                    <a:pt x="1096" y="1144"/>
                    <a:pt x="1096" y="930"/>
                    <a:pt x="1239" y="811"/>
                  </a:cubicBezTo>
                  <a:lnTo>
                    <a:pt x="1930" y="120"/>
                  </a:lnTo>
                  <a:cubicBezTo>
                    <a:pt x="1787" y="49"/>
                    <a:pt x="1620" y="1"/>
                    <a:pt x="1453" y="1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7142746" y="4701322"/>
              <a:ext cx="324931" cy="294397"/>
            </a:xfrm>
            <a:custGeom>
              <a:rect b="b" l="l" r="r" t="t"/>
              <a:pathLst>
                <a:path extrusionOk="0" h="8610" w="9503">
                  <a:moveTo>
                    <a:pt x="4735" y="0"/>
                  </a:moveTo>
                  <a:cubicBezTo>
                    <a:pt x="3580" y="0"/>
                    <a:pt x="2426" y="462"/>
                    <a:pt x="1572" y="1367"/>
                  </a:cubicBezTo>
                  <a:cubicBezTo>
                    <a:pt x="0" y="3057"/>
                    <a:pt x="24" y="5701"/>
                    <a:pt x="1667" y="7344"/>
                  </a:cubicBezTo>
                  <a:cubicBezTo>
                    <a:pt x="2510" y="8187"/>
                    <a:pt x="3616" y="8610"/>
                    <a:pt x="4722" y="8610"/>
                  </a:cubicBezTo>
                  <a:cubicBezTo>
                    <a:pt x="5772" y="8610"/>
                    <a:pt x="6821" y="8229"/>
                    <a:pt x="7645" y="7463"/>
                  </a:cubicBezTo>
                  <a:cubicBezTo>
                    <a:pt x="9336" y="5891"/>
                    <a:pt x="9502" y="3248"/>
                    <a:pt x="8002" y="1510"/>
                  </a:cubicBezTo>
                  <a:lnTo>
                    <a:pt x="8002" y="1510"/>
                  </a:lnTo>
                  <a:lnTo>
                    <a:pt x="7288" y="2200"/>
                  </a:lnTo>
                  <a:cubicBezTo>
                    <a:pt x="7764" y="2795"/>
                    <a:pt x="8050" y="3534"/>
                    <a:pt x="8050" y="4296"/>
                  </a:cubicBezTo>
                  <a:cubicBezTo>
                    <a:pt x="8050" y="6347"/>
                    <a:pt x="6391" y="7561"/>
                    <a:pt x="4729" y="7561"/>
                  </a:cubicBezTo>
                  <a:cubicBezTo>
                    <a:pt x="3573" y="7561"/>
                    <a:pt x="2416" y="6975"/>
                    <a:pt x="1810" y="5677"/>
                  </a:cubicBezTo>
                  <a:cubicBezTo>
                    <a:pt x="675" y="3280"/>
                    <a:pt x="2595" y="991"/>
                    <a:pt x="4774" y="991"/>
                  </a:cubicBezTo>
                  <a:cubicBezTo>
                    <a:pt x="5473" y="991"/>
                    <a:pt x="6199" y="1227"/>
                    <a:pt x="6859" y="1771"/>
                  </a:cubicBezTo>
                  <a:lnTo>
                    <a:pt x="7550" y="1057"/>
                  </a:lnTo>
                  <a:cubicBezTo>
                    <a:pt x="6741" y="349"/>
                    <a:pt x="5738" y="0"/>
                    <a:pt x="4735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7400865" y="4707306"/>
              <a:ext cx="45647" cy="45647"/>
            </a:xfrm>
            <a:custGeom>
              <a:rect b="b" l="l" r="r" t="t"/>
              <a:pathLst>
                <a:path extrusionOk="0" h="1335" w="1335">
                  <a:moveTo>
                    <a:pt x="906" y="1"/>
                  </a:moveTo>
                  <a:lnTo>
                    <a:pt x="1" y="882"/>
                  </a:lnTo>
                  <a:cubicBezTo>
                    <a:pt x="167" y="1025"/>
                    <a:pt x="310" y="1168"/>
                    <a:pt x="453" y="1335"/>
                  </a:cubicBezTo>
                  <a:lnTo>
                    <a:pt x="1334" y="430"/>
                  </a:lnTo>
                  <a:lnTo>
                    <a:pt x="1072" y="382"/>
                  </a:lnTo>
                  <a:cubicBezTo>
                    <a:pt x="1025" y="358"/>
                    <a:pt x="977" y="310"/>
                    <a:pt x="977" y="263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7479029" y="4649555"/>
              <a:ext cx="29542" cy="25234"/>
            </a:xfrm>
            <a:custGeom>
              <a:rect b="b" l="l" r="r" t="t"/>
              <a:pathLst>
                <a:path extrusionOk="0" h="738" w="864">
                  <a:moveTo>
                    <a:pt x="415" y="0"/>
                  </a:moveTo>
                  <a:cubicBezTo>
                    <a:pt x="341" y="0"/>
                    <a:pt x="263" y="28"/>
                    <a:pt x="191" y="94"/>
                  </a:cubicBezTo>
                  <a:lnTo>
                    <a:pt x="1" y="285"/>
                  </a:lnTo>
                  <a:lnTo>
                    <a:pt x="120" y="618"/>
                  </a:lnTo>
                  <a:lnTo>
                    <a:pt x="453" y="737"/>
                  </a:lnTo>
                  <a:lnTo>
                    <a:pt x="644" y="547"/>
                  </a:lnTo>
                  <a:cubicBezTo>
                    <a:pt x="864" y="309"/>
                    <a:pt x="661" y="0"/>
                    <a:pt x="415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7422030" y="4629313"/>
              <a:ext cx="57033" cy="78027"/>
            </a:xfrm>
            <a:custGeom>
              <a:rect b="b" l="l" r="r" t="t"/>
              <a:pathLst>
                <a:path extrusionOk="0" h="2282" w="1668">
                  <a:moveTo>
                    <a:pt x="1108" y="0"/>
                  </a:moveTo>
                  <a:cubicBezTo>
                    <a:pt x="1033" y="0"/>
                    <a:pt x="957" y="39"/>
                    <a:pt x="906" y="91"/>
                  </a:cubicBezTo>
                  <a:lnTo>
                    <a:pt x="96" y="901"/>
                  </a:lnTo>
                  <a:cubicBezTo>
                    <a:pt x="25" y="972"/>
                    <a:pt x="1" y="1091"/>
                    <a:pt x="25" y="1186"/>
                  </a:cubicBezTo>
                  <a:lnTo>
                    <a:pt x="263" y="2282"/>
                  </a:lnTo>
                  <a:lnTo>
                    <a:pt x="1668" y="877"/>
                  </a:lnTo>
                  <a:lnTo>
                    <a:pt x="1430" y="210"/>
                  </a:lnTo>
                  <a:cubicBezTo>
                    <a:pt x="1382" y="115"/>
                    <a:pt x="1287" y="43"/>
                    <a:pt x="1192" y="20"/>
                  </a:cubicBezTo>
                  <a:cubicBezTo>
                    <a:pt x="1165" y="6"/>
                    <a:pt x="1136" y="0"/>
                    <a:pt x="1108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7446478" y="4674755"/>
              <a:ext cx="78198" cy="56212"/>
            </a:xfrm>
            <a:custGeom>
              <a:rect b="b" l="l" r="r" t="t"/>
              <a:pathLst>
                <a:path extrusionOk="0" h="1644" w="2287">
                  <a:moveTo>
                    <a:pt x="1405" y="0"/>
                  </a:moveTo>
                  <a:lnTo>
                    <a:pt x="0" y="1382"/>
                  </a:lnTo>
                  <a:lnTo>
                    <a:pt x="1096" y="1644"/>
                  </a:lnTo>
                  <a:lnTo>
                    <a:pt x="1167" y="1644"/>
                  </a:lnTo>
                  <a:cubicBezTo>
                    <a:pt x="1239" y="1644"/>
                    <a:pt x="1310" y="1596"/>
                    <a:pt x="1381" y="1548"/>
                  </a:cubicBezTo>
                  <a:lnTo>
                    <a:pt x="2167" y="739"/>
                  </a:lnTo>
                  <a:cubicBezTo>
                    <a:pt x="2263" y="667"/>
                    <a:pt x="2286" y="548"/>
                    <a:pt x="2263" y="453"/>
                  </a:cubicBezTo>
                  <a:lnTo>
                    <a:pt x="2263" y="453"/>
                  </a:lnTo>
                  <a:lnTo>
                    <a:pt x="2263" y="477"/>
                  </a:lnTo>
                  <a:cubicBezTo>
                    <a:pt x="2239" y="358"/>
                    <a:pt x="2167" y="262"/>
                    <a:pt x="2072" y="238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50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043" name="Google Shape;1043;p50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5" name="Google Shape;1045;p50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046" name="Google Shape;1046;p50"/>
          <p:cNvPicPr preferRelativeResize="0"/>
          <p:nvPr/>
        </p:nvPicPr>
        <p:blipFill rotWithShape="1">
          <a:blip r:embed="rId3">
            <a:alphaModFix/>
          </a:blip>
          <a:srcRect b="0" l="2971" r="37716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0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8" name="Google Shape;1048;p50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1049" name="Google Shape;1049;p50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50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p51"/>
          <p:cNvGrpSpPr/>
          <p:nvPr/>
        </p:nvGrpSpPr>
        <p:grpSpPr>
          <a:xfrm>
            <a:off x="428272" y="1455838"/>
            <a:ext cx="3715427" cy="1456567"/>
            <a:chOff x="2597979" y="1949933"/>
            <a:chExt cx="3872253" cy="1518048"/>
          </a:xfrm>
        </p:grpSpPr>
        <p:sp>
          <p:nvSpPr>
            <p:cNvPr id="1059" name="Google Shape;1059;p51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1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5787994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1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92" name="Google Shape;1092;p51"/>
          <p:cNvCxnSpPr>
            <a:stCxn id="1093" idx="1"/>
          </p:cNvCxnSpPr>
          <p:nvPr/>
        </p:nvCxnSpPr>
        <p:spPr>
          <a:xfrm rot="10800000">
            <a:off x="2539253" y="2624378"/>
            <a:ext cx="1896600" cy="1209000"/>
          </a:xfrm>
          <a:prstGeom prst="bentConnector3">
            <a:avLst>
              <a:gd fmla="val 24581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94" name="Google Shape;1094;p51"/>
          <p:cNvSpPr/>
          <p:nvPr/>
        </p:nvSpPr>
        <p:spPr>
          <a:xfrm>
            <a:off x="9790747" y="3881418"/>
            <a:ext cx="701929" cy="664857"/>
          </a:xfrm>
          <a:custGeom>
            <a:rect b="b" l="l" r="r" t="t"/>
            <a:pathLst>
              <a:path extrusionOk="0" h="9500" w="9499">
                <a:moveTo>
                  <a:pt x="4749" y="1"/>
                </a:moveTo>
                <a:cubicBezTo>
                  <a:pt x="2131" y="1"/>
                  <a:pt x="1" y="2127"/>
                  <a:pt x="1" y="4751"/>
                </a:cubicBezTo>
                <a:cubicBezTo>
                  <a:pt x="1" y="7373"/>
                  <a:pt x="2131" y="9499"/>
                  <a:pt x="4749" y="9499"/>
                </a:cubicBezTo>
                <a:cubicBezTo>
                  <a:pt x="7373" y="9499"/>
                  <a:pt x="9498" y="7373"/>
                  <a:pt x="9498" y="4751"/>
                </a:cubicBezTo>
                <a:cubicBezTo>
                  <a:pt x="9498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51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Insights: Car</a:t>
            </a:r>
            <a:endParaRPr/>
          </a:p>
        </p:txBody>
      </p:sp>
      <p:sp>
        <p:nvSpPr>
          <p:cNvPr id="1096" name="Google Shape;1096;p51"/>
          <p:cNvSpPr txBox="1"/>
          <p:nvPr>
            <p:ph idx="1" type="subTitle"/>
          </p:nvPr>
        </p:nvSpPr>
        <p:spPr>
          <a:xfrm>
            <a:off x="-3773125" y="961900"/>
            <a:ext cx="16764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LOYALTY</a:t>
            </a:r>
            <a:endParaRPr/>
          </a:p>
        </p:txBody>
      </p:sp>
      <p:sp>
        <p:nvSpPr>
          <p:cNvPr id="1097" name="Google Shape;1097;p51"/>
          <p:cNvSpPr txBox="1"/>
          <p:nvPr>
            <p:ph idx="3" type="subTitle"/>
          </p:nvPr>
        </p:nvSpPr>
        <p:spPr>
          <a:xfrm>
            <a:off x="1129675" y="3128300"/>
            <a:ext cx="2581500" cy="14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Ford dan Nissan merupakan brand mobil bekas yang paling banyak terjual.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Preferensi tertinggi tipe mobil berdasarkan mobil yang terjual adalah tipe sedan dan SUV. </a:t>
            </a:r>
            <a:endParaRPr/>
          </a:p>
        </p:txBody>
      </p:sp>
      <p:sp>
        <p:nvSpPr>
          <p:cNvPr id="1098" name="Google Shape;1098;p51"/>
          <p:cNvSpPr txBox="1"/>
          <p:nvPr>
            <p:ph idx="5" type="subTitle"/>
          </p:nvPr>
        </p:nvSpPr>
        <p:spPr>
          <a:xfrm>
            <a:off x="10558375" y="1619175"/>
            <a:ext cx="16557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1099" name="Google Shape;1099;p51"/>
          <p:cNvSpPr txBox="1"/>
          <p:nvPr>
            <p:ph idx="6" type="subTitle"/>
          </p:nvPr>
        </p:nvSpPr>
        <p:spPr>
          <a:xfrm>
            <a:off x="10558494" y="3435493"/>
            <a:ext cx="16557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1100" name="Google Shape;1100;p51"/>
          <p:cNvSpPr txBox="1"/>
          <p:nvPr>
            <p:ph idx="7" type="subTitle"/>
          </p:nvPr>
        </p:nvSpPr>
        <p:spPr>
          <a:xfrm>
            <a:off x="10558386" y="370303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101" name="Google Shape;1101;p51"/>
          <p:cNvSpPr txBox="1"/>
          <p:nvPr>
            <p:ph idx="8" type="subTitle"/>
          </p:nvPr>
        </p:nvSpPr>
        <p:spPr>
          <a:xfrm>
            <a:off x="10558266" y="1913026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102" name="Google Shape;1102;p51"/>
          <p:cNvSpPr/>
          <p:nvPr/>
        </p:nvSpPr>
        <p:spPr>
          <a:xfrm>
            <a:off x="308113" y="3139883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3" name="Google Shape;1103;p51"/>
          <p:cNvCxnSpPr>
            <a:stCxn id="1104" idx="1"/>
          </p:cNvCxnSpPr>
          <p:nvPr/>
        </p:nvCxnSpPr>
        <p:spPr>
          <a:xfrm flipH="1">
            <a:off x="2511900" y="1754488"/>
            <a:ext cx="1919700" cy="443100"/>
          </a:xfrm>
          <a:prstGeom prst="bentConnector3">
            <a:avLst>
              <a:gd fmla="val 24612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51"/>
          <p:cNvCxnSpPr/>
          <p:nvPr/>
        </p:nvCxnSpPr>
        <p:spPr>
          <a:xfrm>
            <a:off x="-1340707" y="1608279"/>
            <a:ext cx="1169100" cy="664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51"/>
          <p:cNvCxnSpPr/>
          <p:nvPr/>
        </p:nvCxnSpPr>
        <p:spPr>
          <a:xfrm rot="-5400000">
            <a:off x="-2056059" y="2931265"/>
            <a:ext cx="1061400" cy="789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07" name="Google Shape;1107;p51"/>
          <p:cNvSpPr/>
          <p:nvPr/>
        </p:nvSpPr>
        <p:spPr>
          <a:xfrm>
            <a:off x="-1832788" y="3698601"/>
            <a:ext cx="701929" cy="701931"/>
          </a:xfrm>
          <a:custGeom>
            <a:rect b="b" l="l" r="r" t="t"/>
            <a:pathLst>
              <a:path extrusionOk="0" h="9500" w="9499">
                <a:moveTo>
                  <a:pt x="4749" y="1"/>
                </a:moveTo>
                <a:cubicBezTo>
                  <a:pt x="2126" y="1"/>
                  <a:pt x="0" y="2127"/>
                  <a:pt x="0" y="4751"/>
                </a:cubicBezTo>
                <a:cubicBezTo>
                  <a:pt x="0" y="7373"/>
                  <a:pt x="2126" y="9499"/>
                  <a:pt x="4749" y="9499"/>
                </a:cubicBezTo>
                <a:cubicBezTo>
                  <a:pt x="7373" y="9499"/>
                  <a:pt x="9499" y="7373"/>
                  <a:pt x="9499" y="4751"/>
                </a:cubicBezTo>
                <a:cubicBezTo>
                  <a:pt x="9499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51"/>
          <p:cNvSpPr/>
          <p:nvPr/>
        </p:nvSpPr>
        <p:spPr>
          <a:xfrm>
            <a:off x="9958213" y="4030361"/>
            <a:ext cx="366995" cy="366982"/>
          </a:xfrm>
          <a:custGeom>
            <a:rect b="b" l="l" r="r" t="t"/>
            <a:pathLst>
              <a:path extrusionOk="0" h="5496" w="5496">
                <a:moveTo>
                  <a:pt x="2047" y="316"/>
                </a:moveTo>
                <a:lnTo>
                  <a:pt x="2047" y="316"/>
                </a:lnTo>
                <a:cubicBezTo>
                  <a:pt x="1820" y="538"/>
                  <a:pt x="1629" y="866"/>
                  <a:pt x="1496" y="1270"/>
                </a:cubicBezTo>
                <a:cubicBezTo>
                  <a:pt x="1230" y="1177"/>
                  <a:pt x="1027" y="1075"/>
                  <a:pt x="910" y="1012"/>
                </a:cubicBezTo>
                <a:cubicBezTo>
                  <a:pt x="1217" y="688"/>
                  <a:pt x="1607" y="445"/>
                  <a:pt x="2047" y="316"/>
                </a:cubicBezTo>
                <a:close/>
                <a:moveTo>
                  <a:pt x="3450" y="316"/>
                </a:moveTo>
                <a:lnTo>
                  <a:pt x="3450" y="316"/>
                </a:lnTo>
                <a:cubicBezTo>
                  <a:pt x="3866" y="440"/>
                  <a:pt x="4239" y="662"/>
                  <a:pt x="4542" y="964"/>
                </a:cubicBezTo>
                <a:cubicBezTo>
                  <a:pt x="4364" y="1092"/>
                  <a:pt x="4182" y="1190"/>
                  <a:pt x="4000" y="1270"/>
                </a:cubicBezTo>
                <a:cubicBezTo>
                  <a:pt x="3862" y="866"/>
                  <a:pt x="3676" y="538"/>
                  <a:pt x="3450" y="316"/>
                </a:cubicBezTo>
                <a:close/>
                <a:moveTo>
                  <a:pt x="2637" y="227"/>
                </a:moveTo>
                <a:lnTo>
                  <a:pt x="2637" y="1505"/>
                </a:lnTo>
                <a:cubicBezTo>
                  <a:pt x="2295" y="1487"/>
                  <a:pt x="1980" y="1421"/>
                  <a:pt x="1709" y="1341"/>
                </a:cubicBezTo>
                <a:cubicBezTo>
                  <a:pt x="1918" y="725"/>
                  <a:pt x="2256" y="299"/>
                  <a:pt x="2637" y="227"/>
                </a:cubicBezTo>
                <a:close/>
                <a:moveTo>
                  <a:pt x="2859" y="227"/>
                </a:moveTo>
                <a:cubicBezTo>
                  <a:pt x="3241" y="299"/>
                  <a:pt x="3583" y="733"/>
                  <a:pt x="3791" y="1350"/>
                </a:cubicBezTo>
                <a:cubicBezTo>
                  <a:pt x="3471" y="1456"/>
                  <a:pt x="3157" y="1505"/>
                  <a:pt x="2859" y="1510"/>
                </a:cubicBezTo>
                <a:lnTo>
                  <a:pt x="2859" y="227"/>
                </a:lnTo>
                <a:close/>
                <a:moveTo>
                  <a:pt x="765" y="1182"/>
                </a:moveTo>
                <a:cubicBezTo>
                  <a:pt x="884" y="1248"/>
                  <a:pt x="1115" y="1368"/>
                  <a:pt x="1435" y="1479"/>
                </a:cubicBezTo>
                <a:cubicBezTo>
                  <a:pt x="1337" y="1825"/>
                  <a:pt x="1279" y="2220"/>
                  <a:pt x="1270" y="2637"/>
                </a:cubicBezTo>
                <a:lnTo>
                  <a:pt x="222" y="2637"/>
                </a:lnTo>
                <a:cubicBezTo>
                  <a:pt x="245" y="2091"/>
                  <a:pt x="445" y="1585"/>
                  <a:pt x="765" y="1182"/>
                </a:cubicBezTo>
                <a:close/>
                <a:moveTo>
                  <a:pt x="1643" y="1545"/>
                </a:moveTo>
                <a:cubicBezTo>
                  <a:pt x="1936" y="1634"/>
                  <a:pt x="2273" y="1705"/>
                  <a:pt x="2637" y="1723"/>
                </a:cubicBezTo>
                <a:lnTo>
                  <a:pt x="2637" y="2637"/>
                </a:lnTo>
                <a:lnTo>
                  <a:pt x="1492" y="2637"/>
                </a:lnTo>
                <a:cubicBezTo>
                  <a:pt x="1501" y="2247"/>
                  <a:pt x="1554" y="1878"/>
                  <a:pt x="1643" y="1545"/>
                </a:cubicBezTo>
                <a:close/>
                <a:moveTo>
                  <a:pt x="3854" y="1559"/>
                </a:moveTo>
                <a:cubicBezTo>
                  <a:pt x="3942" y="1887"/>
                  <a:pt x="3995" y="2251"/>
                  <a:pt x="4004" y="2637"/>
                </a:cubicBezTo>
                <a:lnTo>
                  <a:pt x="2859" y="2637"/>
                </a:lnTo>
                <a:lnTo>
                  <a:pt x="2859" y="1727"/>
                </a:lnTo>
                <a:cubicBezTo>
                  <a:pt x="3178" y="1723"/>
                  <a:pt x="3516" y="1674"/>
                  <a:pt x="3854" y="1559"/>
                </a:cubicBezTo>
                <a:close/>
                <a:moveTo>
                  <a:pt x="4688" y="1128"/>
                </a:moveTo>
                <a:cubicBezTo>
                  <a:pt x="5034" y="1541"/>
                  <a:pt x="5251" y="2065"/>
                  <a:pt x="5274" y="2637"/>
                </a:cubicBezTo>
                <a:lnTo>
                  <a:pt x="4226" y="2637"/>
                </a:lnTo>
                <a:cubicBezTo>
                  <a:pt x="4217" y="2220"/>
                  <a:pt x="4159" y="1825"/>
                  <a:pt x="4062" y="1479"/>
                </a:cubicBezTo>
                <a:cubicBezTo>
                  <a:pt x="4275" y="1390"/>
                  <a:pt x="4483" y="1274"/>
                  <a:pt x="4688" y="1128"/>
                </a:cubicBezTo>
                <a:close/>
                <a:moveTo>
                  <a:pt x="2637" y="2855"/>
                </a:moveTo>
                <a:lnTo>
                  <a:pt x="2637" y="3587"/>
                </a:lnTo>
                <a:cubicBezTo>
                  <a:pt x="2608" y="3586"/>
                  <a:pt x="2579" y="3586"/>
                  <a:pt x="2550" y="3586"/>
                </a:cubicBezTo>
                <a:cubicBezTo>
                  <a:pt x="2243" y="3586"/>
                  <a:pt x="1918" y="3627"/>
                  <a:pt x="1590" y="3729"/>
                </a:cubicBezTo>
                <a:cubicBezTo>
                  <a:pt x="1533" y="3458"/>
                  <a:pt x="1496" y="3161"/>
                  <a:pt x="1492" y="2855"/>
                </a:cubicBezTo>
                <a:close/>
                <a:moveTo>
                  <a:pt x="4004" y="2855"/>
                </a:moveTo>
                <a:cubicBezTo>
                  <a:pt x="4000" y="3196"/>
                  <a:pt x="3956" y="3525"/>
                  <a:pt x="3885" y="3818"/>
                </a:cubicBezTo>
                <a:cubicBezTo>
                  <a:pt x="3596" y="3720"/>
                  <a:pt x="3245" y="3632"/>
                  <a:pt x="2859" y="3601"/>
                </a:cubicBezTo>
                <a:lnTo>
                  <a:pt x="2859" y="2855"/>
                </a:lnTo>
                <a:close/>
                <a:moveTo>
                  <a:pt x="1270" y="2855"/>
                </a:moveTo>
                <a:cubicBezTo>
                  <a:pt x="1279" y="3192"/>
                  <a:pt x="1314" y="3507"/>
                  <a:pt x="1381" y="3800"/>
                </a:cubicBezTo>
                <a:cubicBezTo>
                  <a:pt x="1142" y="3894"/>
                  <a:pt x="906" y="4017"/>
                  <a:pt x="675" y="4187"/>
                </a:cubicBezTo>
                <a:lnTo>
                  <a:pt x="671" y="4187"/>
                </a:lnTo>
                <a:cubicBezTo>
                  <a:pt x="404" y="3804"/>
                  <a:pt x="245" y="3351"/>
                  <a:pt x="222" y="2855"/>
                </a:cubicBezTo>
                <a:close/>
                <a:moveTo>
                  <a:pt x="5274" y="2855"/>
                </a:moveTo>
                <a:cubicBezTo>
                  <a:pt x="5251" y="3414"/>
                  <a:pt x="5048" y="3925"/>
                  <a:pt x="4714" y="4333"/>
                </a:cubicBezTo>
                <a:cubicBezTo>
                  <a:pt x="4749" y="4279"/>
                  <a:pt x="4732" y="4213"/>
                  <a:pt x="4683" y="4181"/>
                </a:cubicBezTo>
                <a:cubicBezTo>
                  <a:pt x="4675" y="4177"/>
                  <a:pt x="4452" y="4040"/>
                  <a:pt x="4093" y="3898"/>
                </a:cubicBezTo>
                <a:cubicBezTo>
                  <a:pt x="4173" y="3578"/>
                  <a:pt x="4217" y="3228"/>
                  <a:pt x="4226" y="2855"/>
                </a:cubicBezTo>
                <a:close/>
                <a:moveTo>
                  <a:pt x="1435" y="4017"/>
                </a:moveTo>
                <a:cubicBezTo>
                  <a:pt x="1568" y="4510"/>
                  <a:pt x="1785" y="4918"/>
                  <a:pt x="2047" y="5176"/>
                </a:cubicBezTo>
                <a:cubicBezTo>
                  <a:pt x="1554" y="5033"/>
                  <a:pt x="1123" y="4746"/>
                  <a:pt x="804" y="4359"/>
                </a:cubicBezTo>
                <a:cubicBezTo>
                  <a:pt x="1008" y="4213"/>
                  <a:pt x="1221" y="4101"/>
                  <a:pt x="1435" y="4017"/>
                </a:cubicBezTo>
                <a:close/>
                <a:moveTo>
                  <a:pt x="4036" y="4111"/>
                </a:moveTo>
                <a:cubicBezTo>
                  <a:pt x="4360" y="4240"/>
                  <a:pt x="4559" y="4363"/>
                  <a:pt x="4563" y="4368"/>
                </a:cubicBezTo>
                <a:cubicBezTo>
                  <a:pt x="4581" y="4379"/>
                  <a:pt x="4601" y="4384"/>
                  <a:pt x="4620" y="4384"/>
                </a:cubicBezTo>
                <a:cubicBezTo>
                  <a:pt x="4650" y="4384"/>
                  <a:pt x="4678" y="4372"/>
                  <a:pt x="4699" y="4352"/>
                </a:cubicBezTo>
                <a:lnTo>
                  <a:pt x="4699" y="4352"/>
                </a:lnTo>
                <a:cubicBezTo>
                  <a:pt x="4380" y="4742"/>
                  <a:pt x="3942" y="5032"/>
                  <a:pt x="3450" y="5176"/>
                </a:cubicBezTo>
                <a:cubicBezTo>
                  <a:pt x="3698" y="4932"/>
                  <a:pt x="3903" y="4564"/>
                  <a:pt x="4036" y="4111"/>
                </a:cubicBezTo>
                <a:close/>
                <a:moveTo>
                  <a:pt x="2587" y="3804"/>
                </a:moveTo>
                <a:cubicBezTo>
                  <a:pt x="2604" y="3804"/>
                  <a:pt x="2620" y="3804"/>
                  <a:pt x="2637" y="3804"/>
                </a:cubicBezTo>
                <a:lnTo>
                  <a:pt x="2637" y="5265"/>
                </a:lnTo>
                <a:cubicBezTo>
                  <a:pt x="2215" y="5189"/>
                  <a:pt x="1843" y="4666"/>
                  <a:pt x="1643" y="3942"/>
                </a:cubicBezTo>
                <a:cubicBezTo>
                  <a:pt x="1967" y="3841"/>
                  <a:pt x="2286" y="3804"/>
                  <a:pt x="2587" y="3804"/>
                </a:cubicBezTo>
                <a:close/>
                <a:moveTo>
                  <a:pt x="2859" y="3818"/>
                </a:moveTo>
                <a:cubicBezTo>
                  <a:pt x="3223" y="3853"/>
                  <a:pt x="3556" y="3937"/>
                  <a:pt x="3827" y="4031"/>
                </a:cubicBezTo>
                <a:cubicBezTo>
                  <a:pt x="3622" y="4710"/>
                  <a:pt x="3264" y="5189"/>
                  <a:pt x="2859" y="5265"/>
                </a:cubicBezTo>
                <a:lnTo>
                  <a:pt x="2859" y="3818"/>
                </a:lnTo>
                <a:close/>
                <a:moveTo>
                  <a:pt x="2748" y="0"/>
                </a:moveTo>
                <a:cubicBezTo>
                  <a:pt x="1905" y="0"/>
                  <a:pt x="1150" y="383"/>
                  <a:pt x="644" y="981"/>
                </a:cubicBezTo>
                <a:cubicBezTo>
                  <a:pt x="245" y="1461"/>
                  <a:pt x="1" y="2073"/>
                  <a:pt x="1" y="2749"/>
                </a:cubicBezTo>
                <a:cubicBezTo>
                  <a:pt x="1" y="4261"/>
                  <a:pt x="1234" y="5496"/>
                  <a:pt x="2748" y="5496"/>
                </a:cubicBezTo>
                <a:cubicBezTo>
                  <a:pt x="4262" y="5496"/>
                  <a:pt x="5495" y="4261"/>
                  <a:pt x="5495" y="2749"/>
                </a:cubicBezTo>
                <a:cubicBezTo>
                  <a:pt x="5495" y="1231"/>
                  <a:pt x="4262" y="0"/>
                  <a:pt x="2748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1"/>
          <p:cNvSpPr/>
          <p:nvPr/>
        </p:nvSpPr>
        <p:spPr>
          <a:xfrm>
            <a:off x="9790747" y="1403520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7" y="0"/>
                  <a:pt x="1" y="2125"/>
                  <a:pt x="1" y="4749"/>
                </a:cubicBezTo>
                <a:cubicBezTo>
                  <a:pt x="1" y="7371"/>
                  <a:pt x="2127" y="9498"/>
                  <a:pt x="4749" y="9498"/>
                </a:cubicBezTo>
                <a:cubicBezTo>
                  <a:pt x="7373" y="9498"/>
                  <a:pt x="9498" y="7371"/>
                  <a:pt x="9498" y="4749"/>
                </a:cubicBezTo>
                <a:cubicBezTo>
                  <a:pt x="9498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51"/>
          <p:cNvSpPr/>
          <p:nvPr/>
        </p:nvSpPr>
        <p:spPr>
          <a:xfrm>
            <a:off x="9971593" y="1583723"/>
            <a:ext cx="340240" cy="333999"/>
          </a:xfrm>
          <a:custGeom>
            <a:rect b="b" l="l" r="r" t="t"/>
            <a:pathLst>
              <a:path extrusionOk="0" h="6262" w="6379">
                <a:moveTo>
                  <a:pt x="1639" y="585"/>
                </a:moveTo>
                <a:cubicBezTo>
                  <a:pt x="1823" y="585"/>
                  <a:pt x="2002" y="628"/>
                  <a:pt x="2166" y="713"/>
                </a:cubicBezTo>
                <a:cubicBezTo>
                  <a:pt x="2553" y="913"/>
                  <a:pt x="2828" y="1321"/>
                  <a:pt x="2952" y="1876"/>
                </a:cubicBezTo>
                <a:cubicBezTo>
                  <a:pt x="2637" y="1934"/>
                  <a:pt x="2366" y="2107"/>
                  <a:pt x="2180" y="2351"/>
                </a:cubicBezTo>
                <a:cubicBezTo>
                  <a:pt x="1940" y="2196"/>
                  <a:pt x="1687" y="2151"/>
                  <a:pt x="1470" y="2116"/>
                </a:cubicBezTo>
                <a:cubicBezTo>
                  <a:pt x="1238" y="2075"/>
                  <a:pt x="1035" y="2040"/>
                  <a:pt x="853" y="1889"/>
                </a:cubicBezTo>
                <a:cubicBezTo>
                  <a:pt x="630" y="1708"/>
                  <a:pt x="622" y="1459"/>
                  <a:pt x="636" y="1326"/>
                </a:cubicBezTo>
                <a:cubicBezTo>
                  <a:pt x="657" y="1086"/>
                  <a:pt x="800" y="856"/>
                  <a:pt x="976" y="762"/>
                </a:cubicBezTo>
                <a:cubicBezTo>
                  <a:pt x="1196" y="644"/>
                  <a:pt x="1421" y="585"/>
                  <a:pt x="1639" y="585"/>
                </a:cubicBezTo>
                <a:close/>
                <a:moveTo>
                  <a:pt x="4914" y="572"/>
                </a:moveTo>
                <a:cubicBezTo>
                  <a:pt x="4942" y="572"/>
                  <a:pt x="4967" y="573"/>
                  <a:pt x="4989" y="576"/>
                </a:cubicBezTo>
                <a:cubicBezTo>
                  <a:pt x="5229" y="598"/>
                  <a:pt x="5464" y="740"/>
                  <a:pt x="5557" y="918"/>
                </a:cubicBezTo>
                <a:cubicBezTo>
                  <a:pt x="5775" y="1321"/>
                  <a:pt x="5788" y="1743"/>
                  <a:pt x="5602" y="2107"/>
                </a:cubicBezTo>
                <a:cubicBezTo>
                  <a:pt x="5407" y="2493"/>
                  <a:pt x="4998" y="2764"/>
                  <a:pt x="4444" y="2892"/>
                </a:cubicBezTo>
                <a:cubicBezTo>
                  <a:pt x="4385" y="2577"/>
                  <a:pt x="4213" y="2307"/>
                  <a:pt x="3969" y="2116"/>
                </a:cubicBezTo>
                <a:cubicBezTo>
                  <a:pt x="4124" y="1876"/>
                  <a:pt x="4168" y="1628"/>
                  <a:pt x="4204" y="1410"/>
                </a:cubicBezTo>
                <a:cubicBezTo>
                  <a:pt x="4243" y="1180"/>
                  <a:pt x="4274" y="975"/>
                  <a:pt x="4430" y="793"/>
                </a:cubicBezTo>
                <a:cubicBezTo>
                  <a:pt x="4581" y="609"/>
                  <a:pt x="4778" y="572"/>
                  <a:pt x="4914" y="572"/>
                </a:cubicBezTo>
                <a:close/>
                <a:moveTo>
                  <a:pt x="3192" y="2422"/>
                </a:moveTo>
                <a:cubicBezTo>
                  <a:pt x="3582" y="2422"/>
                  <a:pt x="3897" y="2741"/>
                  <a:pt x="3897" y="3128"/>
                </a:cubicBezTo>
                <a:cubicBezTo>
                  <a:pt x="3897" y="3519"/>
                  <a:pt x="3582" y="3838"/>
                  <a:pt x="3192" y="3838"/>
                </a:cubicBezTo>
                <a:cubicBezTo>
                  <a:pt x="2801" y="3838"/>
                  <a:pt x="2482" y="3519"/>
                  <a:pt x="2482" y="3128"/>
                </a:cubicBezTo>
                <a:cubicBezTo>
                  <a:pt x="2482" y="2741"/>
                  <a:pt x="2801" y="2422"/>
                  <a:pt x="3192" y="2422"/>
                </a:cubicBezTo>
                <a:close/>
                <a:moveTo>
                  <a:pt x="4204" y="3909"/>
                </a:moveTo>
                <a:cubicBezTo>
                  <a:pt x="4444" y="4064"/>
                  <a:pt x="4696" y="4109"/>
                  <a:pt x="4909" y="4144"/>
                </a:cubicBezTo>
                <a:cubicBezTo>
                  <a:pt x="5145" y="4185"/>
                  <a:pt x="5344" y="4220"/>
                  <a:pt x="5530" y="4371"/>
                </a:cubicBezTo>
                <a:cubicBezTo>
                  <a:pt x="5753" y="4552"/>
                  <a:pt x="5761" y="4801"/>
                  <a:pt x="5749" y="4930"/>
                </a:cubicBezTo>
                <a:cubicBezTo>
                  <a:pt x="5722" y="5174"/>
                  <a:pt x="5583" y="5404"/>
                  <a:pt x="5407" y="5498"/>
                </a:cubicBezTo>
                <a:cubicBezTo>
                  <a:pt x="5185" y="5616"/>
                  <a:pt x="4960" y="5675"/>
                  <a:pt x="4743" y="5675"/>
                </a:cubicBezTo>
                <a:cubicBezTo>
                  <a:pt x="4560" y="5675"/>
                  <a:pt x="4382" y="5632"/>
                  <a:pt x="4217" y="5547"/>
                </a:cubicBezTo>
                <a:cubicBezTo>
                  <a:pt x="3826" y="5347"/>
                  <a:pt x="3555" y="4939"/>
                  <a:pt x="3432" y="4384"/>
                </a:cubicBezTo>
                <a:cubicBezTo>
                  <a:pt x="3742" y="4326"/>
                  <a:pt x="4018" y="4153"/>
                  <a:pt x="4204" y="3909"/>
                </a:cubicBezTo>
                <a:close/>
                <a:moveTo>
                  <a:pt x="1935" y="3368"/>
                </a:moveTo>
                <a:cubicBezTo>
                  <a:pt x="1998" y="3683"/>
                  <a:pt x="2170" y="3953"/>
                  <a:pt x="2414" y="4144"/>
                </a:cubicBezTo>
                <a:cubicBezTo>
                  <a:pt x="2260" y="4384"/>
                  <a:pt x="2215" y="4632"/>
                  <a:pt x="2180" y="4850"/>
                </a:cubicBezTo>
                <a:cubicBezTo>
                  <a:pt x="2140" y="5080"/>
                  <a:pt x="2104" y="5285"/>
                  <a:pt x="1953" y="5467"/>
                </a:cubicBezTo>
                <a:cubicBezTo>
                  <a:pt x="1802" y="5651"/>
                  <a:pt x="1605" y="5688"/>
                  <a:pt x="1467" y="5688"/>
                </a:cubicBezTo>
                <a:cubicBezTo>
                  <a:pt x="1438" y="5688"/>
                  <a:pt x="1412" y="5687"/>
                  <a:pt x="1390" y="5684"/>
                </a:cubicBezTo>
                <a:cubicBezTo>
                  <a:pt x="1150" y="5662"/>
                  <a:pt x="919" y="5520"/>
                  <a:pt x="826" y="5342"/>
                </a:cubicBezTo>
                <a:cubicBezTo>
                  <a:pt x="609" y="4939"/>
                  <a:pt x="591" y="4513"/>
                  <a:pt x="777" y="4153"/>
                </a:cubicBezTo>
                <a:cubicBezTo>
                  <a:pt x="976" y="3767"/>
                  <a:pt x="1385" y="3496"/>
                  <a:pt x="1935" y="3368"/>
                </a:cubicBezTo>
                <a:close/>
                <a:moveTo>
                  <a:pt x="4908" y="0"/>
                </a:moveTo>
                <a:cubicBezTo>
                  <a:pt x="4548" y="0"/>
                  <a:pt x="4219" y="154"/>
                  <a:pt x="3991" y="430"/>
                </a:cubicBezTo>
                <a:cubicBezTo>
                  <a:pt x="3742" y="731"/>
                  <a:pt x="3688" y="1042"/>
                  <a:pt x="3639" y="1317"/>
                </a:cubicBezTo>
                <a:cubicBezTo>
                  <a:pt x="3609" y="1495"/>
                  <a:pt x="3586" y="1645"/>
                  <a:pt x="3512" y="1774"/>
                </a:cubicBezTo>
                <a:cubicBezTo>
                  <a:pt x="3352" y="1042"/>
                  <a:pt x="2974" y="491"/>
                  <a:pt x="2428" y="207"/>
                </a:cubicBezTo>
                <a:cubicBezTo>
                  <a:pt x="2182" y="80"/>
                  <a:pt x="1913" y="16"/>
                  <a:pt x="1637" y="16"/>
                </a:cubicBezTo>
                <a:cubicBezTo>
                  <a:pt x="1328" y="16"/>
                  <a:pt x="1011" y="96"/>
                  <a:pt x="710" y="256"/>
                </a:cubicBezTo>
                <a:cubicBezTo>
                  <a:pt x="364" y="442"/>
                  <a:pt x="111" y="838"/>
                  <a:pt x="67" y="1268"/>
                </a:cubicBezTo>
                <a:cubicBezTo>
                  <a:pt x="23" y="1686"/>
                  <a:pt x="177" y="2071"/>
                  <a:pt x="489" y="2329"/>
                </a:cubicBezTo>
                <a:cubicBezTo>
                  <a:pt x="790" y="2577"/>
                  <a:pt x="1101" y="2630"/>
                  <a:pt x="1376" y="2675"/>
                </a:cubicBezTo>
                <a:cubicBezTo>
                  <a:pt x="1558" y="2706"/>
                  <a:pt x="1705" y="2733"/>
                  <a:pt x="1838" y="2808"/>
                </a:cubicBezTo>
                <a:cubicBezTo>
                  <a:pt x="1105" y="2968"/>
                  <a:pt x="556" y="3345"/>
                  <a:pt x="271" y="3892"/>
                </a:cubicBezTo>
                <a:cubicBezTo>
                  <a:pt x="1" y="4415"/>
                  <a:pt x="18" y="5045"/>
                  <a:pt x="320" y="5609"/>
                </a:cubicBezTo>
                <a:cubicBezTo>
                  <a:pt x="502" y="5955"/>
                  <a:pt x="902" y="6208"/>
                  <a:pt x="1332" y="6252"/>
                </a:cubicBezTo>
                <a:cubicBezTo>
                  <a:pt x="1381" y="6256"/>
                  <a:pt x="1425" y="6262"/>
                  <a:pt x="1470" y="6262"/>
                </a:cubicBezTo>
                <a:cubicBezTo>
                  <a:pt x="1829" y="6262"/>
                  <a:pt x="2162" y="6106"/>
                  <a:pt x="2393" y="5830"/>
                </a:cubicBezTo>
                <a:cubicBezTo>
                  <a:pt x="2641" y="5529"/>
                  <a:pt x="2695" y="5218"/>
                  <a:pt x="2739" y="4943"/>
                </a:cubicBezTo>
                <a:cubicBezTo>
                  <a:pt x="2770" y="4765"/>
                  <a:pt x="2797" y="4615"/>
                  <a:pt x="2872" y="4486"/>
                </a:cubicBezTo>
                <a:cubicBezTo>
                  <a:pt x="3027" y="5218"/>
                  <a:pt x="3409" y="5769"/>
                  <a:pt x="3955" y="6053"/>
                </a:cubicBezTo>
                <a:cubicBezTo>
                  <a:pt x="4199" y="6176"/>
                  <a:pt x="4470" y="6244"/>
                  <a:pt x="4745" y="6244"/>
                </a:cubicBezTo>
                <a:cubicBezTo>
                  <a:pt x="5056" y="6244"/>
                  <a:pt x="5370" y="6164"/>
                  <a:pt x="5673" y="6004"/>
                </a:cubicBezTo>
                <a:cubicBezTo>
                  <a:pt x="6019" y="5818"/>
                  <a:pt x="6267" y="5422"/>
                  <a:pt x="6316" y="4992"/>
                </a:cubicBezTo>
                <a:cubicBezTo>
                  <a:pt x="6356" y="4574"/>
                  <a:pt x="6206" y="4189"/>
                  <a:pt x="5894" y="3931"/>
                </a:cubicBezTo>
                <a:cubicBezTo>
                  <a:pt x="5593" y="3683"/>
                  <a:pt x="5282" y="3630"/>
                  <a:pt x="5007" y="3585"/>
                </a:cubicBezTo>
                <a:cubicBezTo>
                  <a:pt x="4825" y="3554"/>
                  <a:pt x="4674" y="3527"/>
                  <a:pt x="4545" y="3452"/>
                </a:cubicBezTo>
                <a:cubicBezTo>
                  <a:pt x="5278" y="3292"/>
                  <a:pt x="5828" y="2915"/>
                  <a:pt x="6108" y="2368"/>
                </a:cubicBezTo>
                <a:cubicBezTo>
                  <a:pt x="6378" y="1845"/>
                  <a:pt x="6361" y="1215"/>
                  <a:pt x="6059" y="647"/>
                </a:cubicBezTo>
                <a:cubicBezTo>
                  <a:pt x="5876" y="305"/>
                  <a:pt x="5482" y="52"/>
                  <a:pt x="5047" y="8"/>
                </a:cubicBezTo>
                <a:cubicBezTo>
                  <a:pt x="5000" y="3"/>
                  <a:pt x="4954" y="0"/>
                  <a:pt x="4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1" name="Google Shape;1111;p51"/>
          <p:cNvGrpSpPr/>
          <p:nvPr/>
        </p:nvGrpSpPr>
        <p:grpSpPr>
          <a:xfrm>
            <a:off x="-1590147" y="3842537"/>
            <a:ext cx="216646" cy="414040"/>
            <a:chOff x="2537588" y="3575379"/>
            <a:chExt cx="295561" cy="564856"/>
          </a:xfrm>
        </p:grpSpPr>
        <p:sp>
          <p:nvSpPr>
            <p:cNvPr id="1112" name="Google Shape;1112;p51"/>
            <p:cNvSpPr/>
            <p:nvPr/>
          </p:nvSpPr>
          <p:spPr>
            <a:xfrm>
              <a:off x="2616100" y="3575379"/>
              <a:ext cx="137667" cy="137667"/>
            </a:xfrm>
            <a:custGeom>
              <a:rect b="b" l="l" r="r" t="t"/>
              <a:pathLst>
                <a:path extrusionOk="0" h="1892" w="1892">
                  <a:moveTo>
                    <a:pt x="945" y="568"/>
                  </a:moveTo>
                  <a:cubicBezTo>
                    <a:pt x="1154" y="568"/>
                    <a:pt x="1322" y="737"/>
                    <a:pt x="1322" y="945"/>
                  </a:cubicBezTo>
                  <a:cubicBezTo>
                    <a:pt x="1322" y="1150"/>
                    <a:pt x="1154" y="1318"/>
                    <a:pt x="945" y="1318"/>
                  </a:cubicBezTo>
                  <a:cubicBezTo>
                    <a:pt x="736" y="1318"/>
                    <a:pt x="568" y="1150"/>
                    <a:pt x="568" y="945"/>
                  </a:cubicBezTo>
                  <a:cubicBezTo>
                    <a:pt x="568" y="737"/>
                    <a:pt x="736" y="568"/>
                    <a:pt x="945" y="568"/>
                  </a:cubicBezTo>
                  <a:close/>
                  <a:moveTo>
                    <a:pt x="945" y="0"/>
                  </a:moveTo>
                  <a:cubicBezTo>
                    <a:pt x="422" y="0"/>
                    <a:pt x="0" y="422"/>
                    <a:pt x="0" y="945"/>
                  </a:cubicBezTo>
                  <a:cubicBezTo>
                    <a:pt x="0" y="1465"/>
                    <a:pt x="422" y="1891"/>
                    <a:pt x="945" y="1891"/>
                  </a:cubicBezTo>
                  <a:cubicBezTo>
                    <a:pt x="1465" y="1891"/>
                    <a:pt x="1891" y="1465"/>
                    <a:pt x="1891" y="945"/>
                  </a:cubicBezTo>
                  <a:cubicBezTo>
                    <a:pt x="1891" y="422"/>
                    <a:pt x="1465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2537588" y="3656291"/>
              <a:ext cx="295561" cy="302474"/>
            </a:xfrm>
            <a:custGeom>
              <a:rect b="b" l="l" r="r" t="t"/>
              <a:pathLst>
                <a:path extrusionOk="0" h="4157" w="4062">
                  <a:moveTo>
                    <a:pt x="2060" y="1631"/>
                  </a:moveTo>
                  <a:lnTo>
                    <a:pt x="1336" y="2385"/>
                  </a:lnTo>
                  <a:lnTo>
                    <a:pt x="1336" y="1986"/>
                  </a:lnTo>
                  <a:cubicBezTo>
                    <a:pt x="1336" y="1791"/>
                    <a:pt x="1496" y="1631"/>
                    <a:pt x="1692" y="1631"/>
                  </a:cubicBezTo>
                  <a:close/>
                  <a:moveTo>
                    <a:pt x="2673" y="1813"/>
                  </a:moveTo>
                  <a:cubicBezTo>
                    <a:pt x="2700" y="1867"/>
                    <a:pt x="2717" y="1924"/>
                    <a:pt x="2717" y="1986"/>
                  </a:cubicBezTo>
                  <a:lnTo>
                    <a:pt x="2717" y="3584"/>
                  </a:lnTo>
                  <a:lnTo>
                    <a:pt x="1336" y="3584"/>
                  </a:lnTo>
                  <a:lnTo>
                    <a:pt x="1336" y="3207"/>
                  </a:lnTo>
                  <a:lnTo>
                    <a:pt x="2673" y="1813"/>
                  </a:lnTo>
                  <a:close/>
                  <a:moveTo>
                    <a:pt x="3747" y="1"/>
                  </a:moveTo>
                  <a:cubicBezTo>
                    <a:pt x="3672" y="1"/>
                    <a:pt x="3597" y="30"/>
                    <a:pt x="3542" y="87"/>
                  </a:cubicBezTo>
                  <a:lnTo>
                    <a:pt x="2583" y="1090"/>
                  </a:lnTo>
                  <a:cubicBezTo>
                    <a:pt x="2513" y="1072"/>
                    <a:pt x="2438" y="1058"/>
                    <a:pt x="2362" y="1058"/>
                  </a:cubicBezTo>
                  <a:lnTo>
                    <a:pt x="1692" y="1058"/>
                  </a:lnTo>
                  <a:cubicBezTo>
                    <a:pt x="1182" y="1058"/>
                    <a:pt x="768" y="1476"/>
                    <a:pt x="768" y="1986"/>
                  </a:cubicBezTo>
                  <a:lnTo>
                    <a:pt x="768" y="2981"/>
                  </a:lnTo>
                  <a:lnTo>
                    <a:pt x="103" y="3673"/>
                  </a:lnTo>
                  <a:cubicBezTo>
                    <a:pt x="23" y="3757"/>
                    <a:pt x="0" y="3877"/>
                    <a:pt x="45" y="3983"/>
                  </a:cubicBezTo>
                  <a:cubicBezTo>
                    <a:pt x="90" y="4086"/>
                    <a:pt x="191" y="4157"/>
                    <a:pt x="307" y="4157"/>
                  </a:cubicBezTo>
                  <a:lnTo>
                    <a:pt x="3747" y="4157"/>
                  </a:lnTo>
                  <a:cubicBezTo>
                    <a:pt x="3902" y="4157"/>
                    <a:pt x="4031" y="4028"/>
                    <a:pt x="4031" y="3872"/>
                  </a:cubicBezTo>
                  <a:cubicBezTo>
                    <a:pt x="4031" y="3713"/>
                    <a:pt x="3902" y="3584"/>
                    <a:pt x="3747" y="3584"/>
                  </a:cubicBezTo>
                  <a:lnTo>
                    <a:pt x="3285" y="3584"/>
                  </a:lnTo>
                  <a:lnTo>
                    <a:pt x="3285" y="1986"/>
                  </a:lnTo>
                  <a:cubicBezTo>
                    <a:pt x="3285" y="1760"/>
                    <a:pt x="3206" y="1556"/>
                    <a:pt x="3072" y="1396"/>
                  </a:cubicBezTo>
                  <a:lnTo>
                    <a:pt x="3951" y="482"/>
                  </a:lnTo>
                  <a:cubicBezTo>
                    <a:pt x="4062" y="366"/>
                    <a:pt x="4058" y="189"/>
                    <a:pt x="3942" y="78"/>
                  </a:cubicBezTo>
                  <a:cubicBezTo>
                    <a:pt x="3888" y="26"/>
                    <a:pt x="3817" y="1"/>
                    <a:pt x="3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2576007" y="3984233"/>
              <a:ext cx="41766" cy="156003"/>
            </a:xfrm>
            <a:custGeom>
              <a:rect b="b" l="l" r="r" t="t"/>
              <a:pathLst>
                <a:path extrusionOk="0" h="2144" w="574">
                  <a:moveTo>
                    <a:pt x="289" y="0"/>
                  </a:moveTo>
                  <a:cubicBezTo>
                    <a:pt x="130" y="0"/>
                    <a:pt x="1" y="129"/>
                    <a:pt x="1" y="285"/>
                  </a:cubicBezTo>
                  <a:lnTo>
                    <a:pt x="1" y="1860"/>
                  </a:lnTo>
                  <a:cubicBezTo>
                    <a:pt x="1" y="2016"/>
                    <a:pt x="130" y="2144"/>
                    <a:pt x="289" y="2144"/>
                  </a:cubicBezTo>
                  <a:cubicBezTo>
                    <a:pt x="445" y="2144"/>
                    <a:pt x="574" y="2016"/>
                    <a:pt x="574" y="1860"/>
                  </a:cubicBezTo>
                  <a:lnTo>
                    <a:pt x="574" y="285"/>
                  </a:lnTo>
                  <a:cubicBezTo>
                    <a:pt x="574" y="129"/>
                    <a:pt x="445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2752385" y="3984233"/>
              <a:ext cx="41766" cy="156003"/>
            </a:xfrm>
            <a:custGeom>
              <a:rect b="b" l="l" r="r" t="t"/>
              <a:pathLst>
                <a:path extrusionOk="0" h="2144" w="574">
                  <a:moveTo>
                    <a:pt x="284" y="0"/>
                  </a:moveTo>
                  <a:cubicBezTo>
                    <a:pt x="129" y="0"/>
                    <a:pt x="0" y="129"/>
                    <a:pt x="0" y="285"/>
                  </a:cubicBezTo>
                  <a:lnTo>
                    <a:pt x="0" y="1860"/>
                  </a:lnTo>
                  <a:cubicBezTo>
                    <a:pt x="0" y="2016"/>
                    <a:pt x="129" y="2144"/>
                    <a:pt x="284" y="2144"/>
                  </a:cubicBezTo>
                  <a:cubicBezTo>
                    <a:pt x="444" y="2144"/>
                    <a:pt x="573" y="2016"/>
                    <a:pt x="573" y="1860"/>
                  </a:cubicBezTo>
                  <a:lnTo>
                    <a:pt x="573" y="285"/>
                  </a:lnTo>
                  <a:cubicBezTo>
                    <a:pt x="573" y="129"/>
                    <a:pt x="444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51"/>
          <p:cNvGrpSpPr/>
          <p:nvPr/>
        </p:nvGrpSpPr>
        <p:grpSpPr>
          <a:xfrm>
            <a:off x="475582" y="3300988"/>
            <a:ext cx="367001" cy="337344"/>
            <a:chOff x="787849" y="2877513"/>
            <a:chExt cx="500683" cy="460224"/>
          </a:xfrm>
        </p:grpSpPr>
        <p:sp>
          <p:nvSpPr>
            <p:cNvPr id="1117" name="Google Shape;1117;p51"/>
            <p:cNvSpPr/>
            <p:nvPr/>
          </p:nvSpPr>
          <p:spPr>
            <a:xfrm>
              <a:off x="910237" y="2877513"/>
              <a:ext cx="255833" cy="337836"/>
            </a:xfrm>
            <a:custGeom>
              <a:rect b="b" l="l" r="r" t="t"/>
              <a:pathLst>
                <a:path extrusionOk="0" h="4643" w="3516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787849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1176405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1"/>
            <p:cNvSpPr/>
            <p:nvPr/>
          </p:nvSpPr>
          <p:spPr>
            <a:xfrm>
              <a:off x="853118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1"/>
            <p:cNvSpPr/>
            <p:nvPr/>
          </p:nvSpPr>
          <p:spPr>
            <a:xfrm>
              <a:off x="1127945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853118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1127945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1017490" y="3225609"/>
              <a:ext cx="41402" cy="112127"/>
            </a:xfrm>
            <a:custGeom>
              <a:rect b="b" l="l" r="r" t="t"/>
              <a:pathLst>
                <a:path extrusionOk="0" h="1541" w="569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4" name="Google Shape;11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600" y="854500"/>
            <a:ext cx="3891022" cy="17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51"/>
          <p:cNvSpPr txBox="1"/>
          <p:nvPr>
            <p:ph idx="1" type="subTitle"/>
          </p:nvPr>
        </p:nvSpPr>
        <p:spPr>
          <a:xfrm>
            <a:off x="4431600" y="698800"/>
            <a:ext cx="38910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CAR SOLD</a:t>
            </a:r>
            <a:endParaRPr/>
          </a:p>
        </p:txBody>
      </p:sp>
      <p:pic>
        <p:nvPicPr>
          <p:cNvPr id="1093" name="Google Shape;10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853" y="2942923"/>
            <a:ext cx="3891024" cy="17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51"/>
          <p:cNvSpPr txBox="1"/>
          <p:nvPr>
            <p:ph idx="1" type="subTitle"/>
          </p:nvPr>
        </p:nvSpPr>
        <p:spPr>
          <a:xfrm>
            <a:off x="4431600" y="2806875"/>
            <a:ext cx="38910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CAR TYPE PREFERENCES</a:t>
            </a:r>
            <a:endParaRPr/>
          </a:p>
        </p:txBody>
      </p:sp>
      <p:sp>
        <p:nvSpPr>
          <p:cNvPr id="1127" name="Google Shape;1127;p51"/>
          <p:cNvSpPr/>
          <p:nvPr/>
        </p:nvSpPr>
        <p:spPr>
          <a:xfrm>
            <a:off x="308113" y="4047033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8" name="Google Shape;1128;p51"/>
          <p:cNvGrpSpPr/>
          <p:nvPr/>
        </p:nvGrpSpPr>
        <p:grpSpPr>
          <a:xfrm>
            <a:off x="475582" y="4208138"/>
            <a:ext cx="367001" cy="337344"/>
            <a:chOff x="787849" y="2877513"/>
            <a:chExt cx="500683" cy="460224"/>
          </a:xfrm>
        </p:grpSpPr>
        <p:sp>
          <p:nvSpPr>
            <p:cNvPr id="1129" name="Google Shape;1129;p51"/>
            <p:cNvSpPr/>
            <p:nvPr/>
          </p:nvSpPr>
          <p:spPr>
            <a:xfrm>
              <a:off x="910237" y="2877513"/>
              <a:ext cx="255833" cy="337836"/>
            </a:xfrm>
            <a:custGeom>
              <a:rect b="b" l="l" r="r" t="t"/>
              <a:pathLst>
                <a:path extrusionOk="0" h="4643" w="3516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787849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1176405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1"/>
            <p:cNvSpPr/>
            <p:nvPr/>
          </p:nvSpPr>
          <p:spPr>
            <a:xfrm>
              <a:off x="853118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1127945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853118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1127945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1017490" y="3225609"/>
              <a:ext cx="41402" cy="112127"/>
            </a:xfrm>
            <a:custGeom>
              <a:rect b="b" l="l" r="r" t="t"/>
              <a:pathLst>
                <a:path extrusionOk="0" h="1541" w="569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